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1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84" r:id="rId3"/>
    <p:sldId id="300" r:id="rId4"/>
    <p:sldId id="328" r:id="rId5"/>
    <p:sldId id="345" r:id="rId6"/>
    <p:sldId id="330" r:id="rId7"/>
    <p:sldId id="331" r:id="rId8"/>
    <p:sldId id="332" r:id="rId9"/>
    <p:sldId id="333" r:id="rId10"/>
    <p:sldId id="340" r:id="rId11"/>
    <p:sldId id="334" r:id="rId12"/>
    <p:sldId id="335" r:id="rId13"/>
    <p:sldId id="336" r:id="rId14"/>
    <p:sldId id="341" r:id="rId15"/>
    <p:sldId id="342" r:id="rId16"/>
    <p:sldId id="337" r:id="rId17"/>
    <p:sldId id="329" r:id="rId18"/>
    <p:sldId id="343" r:id="rId19"/>
    <p:sldId id="338" r:id="rId20"/>
    <p:sldId id="339" r:id="rId21"/>
    <p:sldId id="327" r:id="rId22"/>
  </p:sldIdLst>
  <p:sldSz cx="9144000" cy="6858000" type="screen4x3"/>
  <p:notesSz cx="6735763" cy="9869488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AROA GOMEZ TIJERO" initials="NGT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92CB"/>
    <a:srgbClr val="990000"/>
    <a:srgbClr val="CC0000"/>
    <a:srgbClr val="CC6600"/>
    <a:srgbClr val="996600"/>
    <a:srgbClr val="FFECAF"/>
    <a:srgbClr val="518BE1"/>
    <a:srgbClr val="B5CC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97" autoAdjust="0"/>
    <p:restoredTop sz="92565" autoAdjust="0"/>
  </p:normalViewPr>
  <p:slideViewPr>
    <p:cSldViewPr>
      <p:cViewPr varScale="1">
        <p:scale>
          <a:sx n="106" d="100"/>
          <a:sy n="106" d="100"/>
        </p:scale>
        <p:origin x="1866" y="1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1770" y="-96"/>
      </p:cViewPr>
      <p:guideLst>
        <p:guide orient="horz" pos="3109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5CC187-944E-4951-AEB2-91C53ACEB491}" type="datetimeFigureOut">
              <a:rPr lang="es-ES" smtClean="0"/>
              <a:t>18/06/2019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EACEB0-A024-4159-92A8-7BE58E393E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3595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3F26F19B-19DA-43CC-9B30-3634E0340C04}" type="datetimeFigureOut">
              <a:rPr lang="es-ES"/>
              <a:pPr>
                <a:defRPr/>
              </a:pPr>
              <a:t>18/06/2019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0FF8673E-DEAB-49A5-A971-2289EF22CEC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69579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96D6A83-BE5E-43C6-B684-6DA820C51AED}" type="slidenum">
              <a:rPr lang="es-ES" sz="1200" smtClean="0"/>
              <a:pPr eaLnBrk="1" hangingPunct="1"/>
              <a:t>1</a:t>
            </a:fld>
            <a:endParaRPr lang="es-ES" sz="12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412776"/>
            <a:ext cx="7772400" cy="2187675"/>
          </a:xfrm>
        </p:spPr>
        <p:txBody>
          <a:bodyPr/>
          <a:lstStyle>
            <a:lvl1pPr>
              <a:defRPr lang="es-ES" sz="44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5569" y="3789040"/>
            <a:ext cx="6400800" cy="129614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94006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Marcador de contenido"/>
          <p:cNvSpPr txBox="1">
            <a:spLocks/>
          </p:cNvSpPr>
          <p:nvPr userDrawn="1"/>
        </p:nvSpPr>
        <p:spPr bwMode="auto">
          <a:xfrm>
            <a:off x="536972" y="1484784"/>
            <a:ext cx="8067476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tx2">
                  <a:lumMod val="50000"/>
                </a:schemeClr>
              </a:buClr>
              <a:buFontTx/>
              <a:buChar char="•"/>
              <a:defRPr/>
            </a:pPr>
            <a:r>
              <a:rPr lang="es-ES" sz="3200" dirty="0" smtClean="0">
                <a:solidFill>
                  <a:srgbClr val="000000"/>
                </a:solidFill>
                <a:latin typeface="Arial Unicode MS" pitchFamily="34" charset="-128"/>
              </a:rPr>
              <a:t>Haga clic para modificar el estilo de texto del patrón</a:t>
            </a:r>
          </a:p>
          <a:p>
            <a:pPr lvl="1">
              <a:spcBef>
                <a:spcPct val="20000"/>
              </a:spcBef>
              <a:buClr>
                <a:schemeClr val="tx2">
                  <a:lumMod val="75000"/>
                </a:schemeClr>
              </a:buClr>
              <a:buFontTx/>
              <a:buChar char="–"/>
              <a:defRPr/>
            </a:pPr>
            <a:r>
              <a:rPr lang="es-ES" sz="2800" dirty="0" smtClean="0">
                <a:solidFill>
                  <a:srgbClr val="000000"/>
                </a:solidFill>
                <a:latin typeface="Arial Unicode MS" pitchFamily="34" charset="-128"/>
              </a:rPr>
              <a:t>Segundo nivel</a:t>
            </a:r>
          </a:p>
          <a:p>
            <a:pPr lvl="2">
              <a:spcBef>
                <a:spcPct val="20000"/>
              </a:spcBef>
              <a:buClr>
                <a:schemeClr val="tx2">
                  <a:lumMod val="50000"/>
                </a:schemeClr>
              </a:buClr>
              <a:buFontTx/>
              <a:buChar char="•"/>
              <a:defRPr/>
            </a:pPr>
            <a:r>
              <a:rPr lang="es-ES" dirty="0" smtClean="0">
                <a:solidFill>
                  <a:srgbClr val="000000"/>
                </a:solidFill>
                <a:latin typeface="Arial Unicode MS" pitchFamily="34" charset="-128"/>
              </a:rPr>
              <a:t>Tercer nivel</a:t>
            </a:r>
          </a:p>
          <a:p>
            <a:pPr lvl="3">
              <a:spcBef>
                <a:spcPct val="20000"/>
              </a:spcBef>
              <a:buClr>
                <a:schemeClr val="tx2">
                  <a:lumMod val="75000"/>
                </a:schemeClr>
              </a:buClr>
              <a:buFontTx/>
              <a:buChar char="–"/>
              <a:defRPr/>
            </a:pPr>
            <a:r>
              <a:rPr lang="es-ES" sz="2000" dirty="0" smtClean="0">
                <a:solidFill>
                  <a:srgbClr val="000000"/>
                </a:solidFill>
                <a:latin typeface="Arial Unicode MS" pitchFamily="34" charset="-128"/>
              </a:rPr>
              <a:t>Cuarto nivel</a:t>
            </a:r>
          </a:p>
          <a:p>
            <a:pPr lvl="4">
              <a:spcBef>
                <a:spcPct val="20000"/>
              </a:spcBef>
              <a:buClr>
                <a:schemeClr val="tx2">
                  <a:lumMod val="75000"/>
                </a:schemeClr>
              </a:buClr>
              <a:buFontTx/>
              <a:buChar char="»"/>
              <a:defRPr/>
            </a:pPr>
            <a:r>
              <a:rPr lang="es-ES" sz="2000" dirty="0" smtClean="0">
                <a:solidFill>
                  <a:srgbClr val="000000"/>
                </a:solidFill>
                <a:latin typeface="Arial Unicode MS" pitchFamily="34" charset="-128"/>
              </a:rPr>
              <a:t>Quinto nivel</a:t>
            </a:r>
          </a:p>
        </p:txBody>
      </p:sp>
      <p:sp>
        <p:nvSpPr>
          <p:cNvPr id="3" name="1 Título"/>
          <p:cNvSpPr txBox="1">
            <a:spLocks/>
          </p:cNvSpPr>
          <p:nvPr userDrawn="1"/>
        </p:nvSpPr>
        <p:spPr bwMode="auto">
          <a:xfrm>
            <a:off x="684213" y="26064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s-ES" sz="4000" dirty="0" smtClean="0">
                <a:solidFill>
                  <a:schemeClr val="tx2"/>
                </a:solidFill>
                <a:latin typeface="Arial Black" pitchFamily="34" charset="0"/>
              </a:rPr>
              <a:t>Haga clic para modificar el estilo de título del patrón</a:t>
            </a:r>
          </a:p>
        </p:txBody>
      </p:sp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2375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/>
          <p:cNvSpPr txBox="1">
            <a:spLocks/>
          </p:cNvSpPr>
          <p:nvPr userDrawn="1"/>
        </p:nvSpPr>
        <p:spPr bwMode="auto">
          <a:xfrm>
            <a:off x="1331913" y="333375"/>
            <a:ext cx="71294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s-ES" sz="4400" dirty="0" smtClean="0">
                <a:solidFill>
                  <a:schemeClr val="tx2"/>
                </a:solidFill>
                <a:latin typeface="Arial Black" pitchFamily="34" charset="0"/>
              </a:rPr>
              <a:t>Ideas clave</a:t>
            </a:r>
          </a:p>
        </p:txBody>
      </p:sp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7" y="20638"/>
            <a:ext cx="1035050" cy="145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Marcador de contenido"/>
          <p:cNvSpPr txBox="1">
            <a:spLocks/>
          </p:cNvSpPr>
          <p:nvPr userDrawn="1"/>
        </p:nvSpPr>
        <p:spPr bwMode="auto">
          <a:xfrm>
            <a:off x="536972" y="1484784"/>
            <a:ext cx="8067476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457200" indent="-457200">
              <a:spcBef>
                <a:spcPct val="20000"/>
              </a:spcBef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  <a:defRPr/>
            </a:pPr>
            <a:r>
              <a:rPr lang="es-ES" sz="3200" dirty="0" smtClean="0">
                <a:solidFill>
                  <a:srgbClr val="000000"/>
                </a:solidFill>
                <a:latin typeface="Arial Unicode MS" pitchFamily="34" charset="-128"/>
              </a:rPr>
              <a:t>Idea clave</a:t>
            </a:r>
            <a:r>
              <a:rPr lang="es-ES" sz="3200" baseline="0" dirty="0" smtClean="0">
                <a:solidFill>
                  <a:srgbClr val="000000"/>
                </a:solidFill>
                <a:latin typeface="Arial Unicode MS" pitchFamily="34" charset="-128"/>
              </a:rPr>
              <a:t> 1</a:t>
            </a:r>
          </a:p>
          <a:p>
            <a:pPr marL="457200" indent="-457200">
              <a:spcBef>
                <a:spcPct val="20000"/>
              </a:spcBef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  <a:defRPr/>
            </a:pPr>
            <a:r>
              <a:rPr lang="es-ES" sz="3200" baseline="0" dirty="0" smtClean="0">
                <a:solidFill>
                  <a:srgbClr val="000000"/>
                </a:solidFill>
                <a:latin typeface="Arial Unicode MS" pitchFamily="34" charset="-128"/>
              </a:rPr>
              <a:t>Idea clave 2</a:t>
            </a:r>
          </a:p>
        </p:txBody>
      </p:sp>
    </p:spTree>
    <p:extLst>
      <p:ext uri="{BB962C8B-B14F-4D97-AF65-F5344CB8AC3E}">
        <p14:creationId xmlns:p14="http://schemas.microsoft.com/office/powerpoint/2010/main" val="3971260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C52FD-2590-418F-B853-56C0691D2CA8}" type="datetimeFigureOut">
              <a:rPr lang="es-ES"/>
              <a:pPr>
                <a:defRPr/>
              </a:pPr>
              <a:t>18/06/2019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D1966-7F7B-4234-99CE-166EF6C5EC5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2356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B1711-CBEC-4B81-BBD0-B11A6F678385}" type="datetimeFigureOut">
              <a:rPr lang="es-ES"/>
              <a:pPr>
                <a:defRPr/>
              </a:pPr>
              <a:t>18/06/2019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A0F827-DEC1-4D10-9BEA-49F4941E463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1436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5613" y="188640"/>
            <a:ext cx="8229600" cy="1143000"/>
          </a:xfrm>
        </p:spPr>
        <p:txBody>
          <a:bodyPr/>
          <a:lstStyle>
            <a:lvl1pPr>
              <a:defRPr lang="es-ES" sz="40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9" name="8 CuadroTexto"/>
          <p:cNvSpPr txBox="1"/>
          <p:nvPr userDrawn="1"/>
        </p:nvSpPr>
        <p:spPr>
          <a:xfrm>
            <a:off x="611560" y="1484784"/>
            <a:ext cx="792088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r>
              <a:rPr lang="es-ES" sz="3200" kern="1200" baseline="0" dirty="0" smtClean="0">
                <a:solidFill>
                  <a:srgbClr val="000000"/>
                </a:solidFill>
                <a:latin typeface="Arial Unicode MS" pitchFamily="34" charset="-128"/>
                <a:ea typeface="+mn-ea"/>
                <a:cs typeface="+mn-cs"/>
              </a:rPr>
              <a:t>Viñeta 1</a:t>
            </a: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r>
              <a:rPr lang="es-ES" sz="3200" kern="1200" baseline="0" dirty="0" smtClean="0">
                <a:solidFill>
                  <a:srgbClr val="000000"/>
                </a:solidFill>
                <a:latin typeface="Arial Unicode MS" pitchFamily="34" charset="-128"/>
                <a:ea typeface="+mn-ea"/>
                <a:cs typeface="+mn-cs"/>
              </a:rPr>
              <a:t>Viñeta 2</a:t>
            </a: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4767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38550" y="404664"/>
            <a:ext cx="8229600" cy="1143000"/>
          </a:xfrm>
        </p:spPr>
        <p:txBody>
          <a:bodyPr/>
          <a:lstStyle>
            <a:lvl1pPr>
              <a:defRPr lang="es-ES" sz="40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grpSp>
        <p:nvGrpSpPr>
          <p:cNvPr id="4" name="Group 7"/>
          <p:cNvGrpSpPr>
            <a:grpSpLocks/>
          </p:cNvGrpSpPr>
          <p:nvPr userDrawn="1"/>
        </p:nvGrpSpPr>
        <p:grpSpPr bwMode="auto">
          <a:xfrm>
            <a:off x="5611639" y="2251323"/>
            <a:ext cx="3168650" cy="3065463"/>
            <a:chOff x="3035" y="1570"/>
            <a:chExt cx="2204" cy="2158"/>
          </a:xfrm>
        </p:grpSpPr>
        <p:pic>
          <p:nvPicPr>
            <p:cNvPr id="5" name="Picture 8"/>
            <p:cNvPicPr>
              <a:picLocks noChangeAspect="1" noChangeArrowheads="1"/>
            </p:cNvPicPr>
            <p:nvPr>
              <p:custDataLst>
                <p:tags r:id="rId1"/>
              </p:custDataLst>
            </p:nvPr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5010"/>
            <a:stretch>
              <a:fillRect/>
            </a:stretch>
          </p:blipFill>
          <p:spPr bwMode="auto">
            <a:xfrm>
              <a:off x="3035" y="1933"/>
              <a:ext cx="2126" cy="17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Text Box 9"/>
            <p:cNvSpPr txBox="1">
              <a:spLocks noChangeArrowheads="1"/>
            </p:cNvSpPr>
            <p:nvPr/>
          </p:nvSpPr>
          <p:spPr bwMode="auto">
            <a:xfrm>
              <a:off x="3107" y="1570"/>
              <a:ext cx="2132" cy="3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s-ES" b="1" i="1" smtClean="0">
                  <a:latin typeface="Verdana" pitchFamily="34" charset="0"/>
                </a:rPr>
                <a:t>Eskerrik asko!!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594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s-ES" sz="36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  <p:custDataLst>
              <p:tags r:id="rId1"/>
            </p:custDataLst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  <p:custDataLst>
              <p:tags r:id="rId2"/>
            </p:custDataLst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D5B54B-F40E-4440-9BFD-8345DD8E375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611560" y="1484784"/>
            <a:ext cx="7992888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1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2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</a:t>
            </a:r>
            <a:r>
              <a:rPr lang="es-ES" dirty="0" smtClean="0">
                <a:latin typeface="Arial Unicode MS" pitchFamily="34" charset="-128"/>
              </a:rPr>
              <a:t>3</a:t>
            </a:r>
            <a:endParaRPr lang="es-ES" dirty="0">
              <a:latin typeface="Arial Unicode MS" pitchFamily="34" charset="-128"/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4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5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6</a:t>
            </a:r>
          </a:p>
          <a:p>
            <a:pPr>
              <a:buFontTx/>
              <a:buNone/>
            </a:pPr>
            <a:endParaRPr lang="es-ES" dirty="0" smtClean="0"/>
          </a:p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275117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s-ES" sz="36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  <p:custDataLst>
              <p:tags r:id="rId1"/>
            </p:custDataLst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  <p:custDataLst>
              <p:tags r:id="rId2"/>
            </p:custDataLst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D5B54B-F40E-4440-9BFD-8345DD8E375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611560" y="1484784"/>
            <a:ext cx="7992888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1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2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</a:t>
            </a:r>
            <a:r>
              <a:rPr lang="es-ES" dirty="0" smtClean="0">
                <a:latin typeface="Arial Unicode MS" pitchFamily="34" charset="-128"/>
              </a:rPr>
              <a:t>3</a:t>
            </a:r>
            <a:endParaRPr lang="es-ES" dirty="0">
              <a:latin typeface="Arial Unicode MS" pitchFamily="34" charset="-128"/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4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5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6</a:t>
            </a:r>
          </a:p>
          <a:p>
            <a:pPr>
              <a:buFontTx/>
              <a:buNone/>
            </a:pPr>
            <a:endParaRPr lang="es-ES" dirty="0" smtClean="0"/>
          </a:p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089356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 smtClean="0"/>
              <a:t>Titulo de estilo de diapositiva</a:t>
            </a:r>
          </a:p>
        </p:txBody>
      </p:sp>
      <p:pic>
        <p:nvPicPr>
          <p:cNvPr id="1027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9" r:id="rId4"/>
    <p:sldLayoutId id="2147483880" r:id="rId5"/>
    <p:sldLayoutId id="2147483885" r:id="rId6"/>
    <p:sldLayoutId id="2147483887" r:id="rId7"/>
    <p:sldLayoutId id="2147483889" r:id="rId8"/>
    <p:sldLayoutId id="2147483891" r:id="rId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s-ES" sz="4400" kern="1200" dirty="0" smtClean="0">
          <a:solidFill>
            <a:schemeClr val="tx2"/>
          </a:solidFill>
          <a:latin typeface="Arial Black" pitchFamily="34" charset="0"/>
          <a:ea typeface="+mn-ea"/>
          <a:cs typeface="+mn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7" Type="http://schemas.openxmlformats.org/officeDocument/2006/relationships/image" Target="../media/image3.png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9.xml"/><Relationship Id="rId4" Type="http://schemas.openxmlformats.org/officeDocument/2006/relationships/tags" Target="../tags/tag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539750" y="1196975"/>
            <a:ext cx="7772400" cy="2303463"/>
          </a:xfrm>
        </p:spPr>
        <p:txBody>
          <a:bodyPr/>
          <a:lstStyle/>
          <a:p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i="1" dirty="0" smtClean="0"/>
              <a:t>ANTIBIOTERAPIAREN IRAUPENA:</a:t>
            </a:r>
            <a:br>
              <a:rPr lang="es-ES_tradnl" i="1" dirty="0" smtClean="0"/>
            </a:br>
            <a:r>
              <a:rPr lang="es-ES_tradnl" i="1" dirty="0" smtClean="0"/>
              <a:t>MITOAK DESERAIKIZ</a:t>
            </a:r>
            <a:r>
              <a:rPr lang="es-ES_tradnl" dirty="0" smtClean="0">
                <a:solidFill>
                  <a:schemeClr val="tx2"/>
                </a:solidFill>
                <a:latin typeface="Arial Black" pitchFamily="34" charset="0"/>
              </a:rPr>
              <a:t/>
            </a:r>
            <a:br>
              <a:rPr lang="es-ES_tradnl" dirty="0" smtClean="0">
                <a:solidFill>
                  <a:schemeClr val="tx2"/>
                </a:solidFill>
                <a:latin typeface="Arial Black" pitchFamily="34" charset="0"/>
              </a:rPr>
            </a:br>
            <a:r>
              <a:rPr lang="es-ES_tradnl" dirty="0" smtClean="0">
                <a:solidFill>
                  <a:schemeClr val="tx2"/>
                </a:solidFill>
                <a:latin typeface="Arial Black" pitchFamily="34" charset="0"/>
              </a:rPr>
              <a:t>27 </a:t>
            </a:r>
            <a:r>
              <a:rPr lang="es-ES_tradnl" dirty="0" err="1" smtClean="0">
                <a:solidFill>
                  <a:schemeClr val="tx2"/>
                </a:solidFill>
                <a:latin typeface="Arial Black" pitchFamily="34" charset="0"/>
              </a:rPr>
              <a:t>Lib</a:t>
            </a:r>
            <a:r>
              <a:rPr lang="es-ES_tradnl" dirty="0" smtClean="0">
                <a:solidFill>
                  <a:schemeClr val="tx2"/>
                </a:solidFill>
                <a:latin typeface="Arial Black" pitchFamily="34" charset="0"/>
              </a:rPr>
              <a:t>, 2 </a:t>
            </a:r>
            <a:r>
              <a:rPr lang="es-ES_tradnl" dirty="0" err="1" smtClean="0">
                <a:solidFill>
                  <a:schemeClr val="tx2"/>
                </a:solidFill>
                <a:latin typeface="Arial Black" pitchFamily="34" charset="0"/>
              </a:rPr>
              <a:t>Zk</a:t>
            </a:r>
            <a:r>
              <a:rPr lang="es-ES_tradnl" dirty="0" smtClean="0">
                <a:solidFill>
                  <a:schemeClr val="tx2"/>
                </a:solidFill>
                <a:latin typeface="Arial Black" pitchFamily="34" charset="0"/>
              </a:rPr>
              <a:t> 2019</a:t>
            </a:r>
            <a:endParaRPr lang="es-ES" dirty="0" smtClean="0">
              <a:solidFill>
                <a:schemeClr val="tx2"/>
              </a:solidFill>
              <a:latin typeface="Arial Black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/>
            </a:r>
            <a:br>
              <a:rPr lang="es-ES" dirty="0"/>
            </a:br>
            <a:r>
              <a:rPr lang="es-ES" dirty="0"/>
              <a:t> </a:t>
            </a:r>
            <a:br>
              <a:rPr lang="es-ES" dirty="0"/>
            </a:br>
            <a:r>
              <a:rPr lang="es-ES" dirty="0"/>
              <a:t> BEHEKO ARNASBIDEETAKO INFEKZIOAK 	</a:t>
            </a:r>
            <a:br>
              <a:rPr lang="es-ES" dirty="0"/>
            </a:br>
            <a:r>
              <a:rPr lang="es-ES" dirty="0"/>
              <a:t>	</a:t>
            </a:r>
            <a:br>
              <a:rPr lang="es-ES" dirty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611560" y="1844824"/>
            <a:ext cx="7992888" cy="3600400"/>
          </a:xfrm>
          <a:prstGeom prst="rect">
            <a:avLst/>
          </a:prstGeom>
        </p:spPr>
        <p:txBody>
          <a:bodyPr/>
          <a:lstStyle/>
          <a:p>
            <a:pPr algn="just"/>
            <a:r>
              <a:rPr lang="es-ES" sz="1600" dirty="0"/>
              <a:t>10 </a:t>
            </a:r>
            <a:r>
              <a:rPr lang="es-ES" sz="1600" dirty="0" err="1"/>
              <a:t>eguneko</a:t>
            </a:r>
            <a:r>
              <a:rPr lang="es-ES" sz="1600" dirty="0"/>
              <a:t> pauta izan da </a:t>
            </a:r>
            <a:r>
              <a:rPr lang="es-ES" sz="1600" dirty="0" err="1"/>
              <a:t>gehien</a:t>
            </a:r>
            <a:r>
              <a:rPr lang="es-ES" sz="1600" dirty="0"/>
              <a:t> </a:t>
            </a:r>
            <a:r>
              <a:rPr lang="es-ES" sz="1600" dirty="0" err="1"/>
              <a:t>aztertu</a:t>
            </a:r>
            <a:r>
              <a:rPr lang="es-ES" sz="1600" dirty="0"/>
              <a:t> </a:t>
            </a:r>
            <a:r>
              <a:rPr lang="es-ES" sz="1600" dirty="0" err="1"/>
              <a:t>dena</a:t>
            </a:r>
            <a:r>
              <a:rPr lang="es-ES" sz="1600" dirty="0"/>
              <a:t>, </a:t>
            </a:r>
            <a:r>
              <a:rPr lang="es-ES" sz="1600" dirty="0" err="1"/>
              <a:t>baina</a:t>
            </a:r>
            <a:r>
              <a:rPr lang="es-ES" sz="1600" dirty="0"/>
              <a:t> pauta </a:t>
            </a:r>
            <a:r>
              <a:rPr lang="es-ES" sz="1600" dirty="0" err="1"/>
              <a:t>motzagoek</a:t>
            </a:r>
            <a:r>
              <a:rPr lang="es-ES" sz="1600" dirty="0"/>
              <a:t> ere </a:t>
            </a:r>
            <a:r>
              <a:rPr lang="es-ES" sz="1600" dirty="0" err="1"/>
              <a:t>eraginkortasun</a:t>
            </a:r>
            <a:r>
              <a:rPr lang="es-ES" sz="1600" dirty="0"/>
              <a:t> </a:t>
            </a:r>
            <a:r>
              <a:rPr lang="es-ES" sz="1600" dirty="0" err="1"/>
              <a:t>bera</a:t>
            </a:r>
            <a:r>
              <a:rPr lang="es-ES" sz="1600" dirty="0"/>
              <a:t> izan </a:t>
            </a:r>
            <a:r>
              <a:rPr lang="es-ES" sz="1600" dirty="0" err="1"/>
              <a:t>lezakete</a:t>
            </a:r>
            <a:r>
              <a:rPr lang="es-ES" sz="1600" dirty="0"/>
              <a:t>, </a:t>
            </a:r>
            <a:r>
              <a:rPr lang="es-ES" sz="1600" dirty="0" err="1"/>
              <a:t>bereziki</a:t>
            </a:r>
            <a:r>
              <a:rPr lang="es-ES" sz="1600" dirty="0"/>
              <a:t> </a:t>
            </a:r>
            <a:r>
              <a:rPr lang="es-ES" sz="1600" dirty="0" err="1"/>
              <a:t>inguru</a:t>
            </a:r>
            <a:r>
              <a:rPr lang="es-ES" sz="1600" dirty="0"/>
              <a:t> </a:t>
            </a:r>
            <a:r>
              <a:rPr lang="es-ES" sz="1600" dirty="0" err="1"/>
              <a:t>anbulatorioan</a:t>
            </a:r>
            <a:r>
              <a:rPr lang="es-ES" sz="1600" dirty="0"/>
              <a:t> </a:t>
            </a:r>
            <a:r>
              <a:rPr lang="es-ES" sz="1600" dirty="0" err="1"/>
              <a:t>tratatutako</a:t>
            </a:r>
            <a:r>
              <a:rPr lang="es-ES" sz="1600" dirty="0"/>
              <a:t> </a:t>
            </a:r>
            <a:r>
              <a:rPr lang="es-ES" sz="1600" dirty="0" err="1"/>
              <a:t>pneumonia</a:t>
            </a:r>
            <a:r>
              <a:rPr lang="es-ES" sz="1600" dirty="0"/>
              <a:t> </a:t>
            </a:r>
            <a:r>
              <a:rPr lang="es-ES" sz="1600" dirty="0" err="1"/>
              <a:t>arinen</a:t>
            </a:r>
            <a:r>
              <a:rPr lang="es-ES" sz="1600" dirty="0"/>
              <a:t> </a:t>
            </a:r>
            <a:r>
              <a:rPr lang="es-ES" sz="1600" dirty="0" err="1" smtClean="0"/>
              <a:t>kasuan</a:t>
            </a:r>
            <a:r>
              <a:rPr lang="es-ES" sz="1600" dirty="0" smtClean="0"/>
              <a:t>. </a:t>
            </a:r>
          </a:p>
          <a:p>
            <a:pPr lvl="1" algn="just"/>
            <a:r>
              <a:rPr lang="es-ES" sz="1200" dirty="0" smtClean="0"/>
              <a:t>Bi </a:t>
            </a:r>
            <a:r>
              <a:rPr lang="es-ES" sz="1200" dirty="0"/>
              <a:t>eta 59 </a:t>
            </a:r>
            <a:r>
              <a:rPr lang="es-ES" sz="1200" dirty="0" err="1"/>
              <a:t>hilabete</a:t>
            </a:r>
            <a:r>
              <a:rPr lang="es-ES" sz="1200" dirty="0"/>
              <a:t> </a:t>
            </a:r>
            <a:r>
              <a:rPr lang="es-ES" sz="1200" dirty="0" err="1"/>
              <a:t>arteko</a:t>
            </a:r>
            <a:r>
              <a:rPr lang="es-ES" sz="1200" dirty="0"/>
              <a:t> </a:t>
            </a:r>
            <a:r>
              <a:rPr lang="es-ES" sz="1200" dirty="0" err="1"/>
              <a:t>haurrekin</a:t>
            </a:r>
            <a:r>
              <a:rPr lang="es-ES" sz="1200" dirty="0"/>
              <a:t> </a:t>
            </a:r>
            <a:r>
              <a:rPr lang="es-ES" sz="1200" dirty="0" err="1"/>
              <a:t>egindako</a:t>
            </a:r>
            <a:r>
              <a:rPr lang="es-ES" sz="1200" dirty="0"/>
              <a:t> 2008ko Cochrane </a:t>
            </a:r>
            <a:r>
              <a:rPr lang="es-ES" sz="1200" dirty="0" err="1"/>
              <a:t>berrikuspen</a:t>
            </a:r>
            <a:r>
              <a:rPr lang="es-ES" sz="1200" dirty="0"/>
              <a:t> batek28 </a:t>
            </a:r>
            <a:r>
              <a:rPr lang="es-ES" sz="1200" dirty="0" err="1"/>
              <a:t>agertu</a:t>
            </a:r>
            <a:r>
              <a:rPr lang="es-ES" sz="1200" dirty="0"/>
              <a:t> </a:t>
            </a:r>
            <a:r>
              <a:rPr lang="es-ES" sz="1200" dirty="0" err="1"/>
              <a:t>zuenez</a:t>
            </a:r>
            <a:r>
              <a:rPr lang="es-ES" sz="1200" dirty="0"/>
              <a:t>, </a:t>
            </a:r>
            <a:r>
              <a:rPr lang="es-ES" sz="1200" dirty="0" err="1"/>
              <a:t>amoxizilina</a:t>
            </a:r>
            <a:r>
              <a:rPr lang="es-ES" sz="1200" dirty="0"/>
              <a:t> </a:t>
            </a:r>
            <a:r>
              <a:rPr lang="es-ES" sz="1200" dirty="0" err="1"/>
              <a:t>edo</a:t>
            </a:r>
            <a:r>
              <a:rPr lang="es-ES" sz="1200" dirty="0"/>
              <a:t> </a:t>
            </a:r>
            <a:r>
              <a:rPr lang="es-ES" sz="1200" dirty="0" err="1"/>
              <a:t>kotrimoxazola</a:t>
            </a:r>
            <a:r>
              <a:rPr lang="es-ES" sz="1200" dirty="0"/>
              <a:t> </a:t>
            </a:r>
            <a:r>
              <a:rPr lang="es-ES" sz="1200" dirty="0" err="1"/>
              <a:t>erabiliz</a:t>
            </a:r>
            <a:r>
              <a:rPr lang="es-ES" sz="1200" dirty="0"/>
              <a:t> </a:t>
            </a:r>
            <a:r>
              <a:rPr lang="es-ES" sz="1200" dirty="0" err="1"/>
              <a:t>egindako</a:t>
            </a:r>
            <a:r>
              <a:rPr lang="es-ES" sz="1200" dirty="0"/>
              <a:t> 3 </a:t>
            </a:r>
            <a:r>
              <a:rPr lang="es-ES" sz="1200" dirty="0" err="1"/>
              <a:t>eguneko</a:t>
            </a:r>
            <a:r>
              <a:rPr lang="es-ES" sz="1200" dirty="0"/>
              <a:t> </a:t>
            </a:r>
            <a:r>
              <a:rPr lang="es-ES" sz="1200" dirty="0" err="1"/>
              <a:t>tratamenduak</a:t>
            </a:r>
            <a:r>
              <a:rPr lang="es-ES" sz="1200" dirty="0"/>
              <a:t> </a:t>
            </a:r>
            <a:r>
              <a:rPr lang="es-ES" sz="1200" dirty="0" err="1"/>
              <a:t>antibiotiko</a:t>
            </a:r>
            <a:r>
              <a:rPr lang="es-ES" sz="1200" dirty="0"/>
              <a:t> </a:t>
            </a:r>
            <a:r>
              <a:rPr lang="es-ES" sz="1200" dirty="0" err="1"/>
              <a:t>berdinekin</a:t>
            </a:r>
            <a:r>
              <a:rPr lang="es-ES" sz="1200" dirty="0"/>
              <a:t> </a:t>
            </a:r>
            <a:r>
              <a:rPr lang="es-ES" sz="1200" dirty="0" err="1"/>
              <a:t>egindako</a:t>
            </a:r>
            <a:r>
              <a:rPr lang="es-ES" sz="1200" dirty="0"/>
              <a:t> 5 </a:t>
            </a:r>
            <a:r>
              <a:rPr lang="es-ES" sz="1200" dirty="0" err="1"/>
              <a:t>egunekoak</a:t>
            </a:r>
            <a:r>
              <a:rPr lang="es-ES" sz="1200" dirty="0"/>
              <a:t> </a:t>
            </a:r>
            <a:r>
              <a:rPr lang="es-ES" sz="1200" dirty="0" err="1"/>
              <a:t>bezain</a:t>
            </a:r>
            <a:r>
              <a:rPr lang="es-ES" sz="1200" dirty="0"/>
              <a:t> </a:t>
            </a:r>
            <a:r>
              <a:rPr lang="es-ES" sz="1200" dirty="0" err="1"/>
              <a:t>eraginkorrak</a:t>
            </a:r>
            <a:r>
              <a:rPr lang="es-ES" sz="1200" dirty="0"/>
              <a:t> izan </a:t>
            </a:r>
            <a:r>
              <a:rPr lang="es-ES" sz="1200" dirty="0" err="1"/>
              <a:t>ziren</a:t>
            </a:r>
            <a:r>
              <a:rPr lang="es-ES" sz="1200" dirty="0"/>
              <a:t>. Ez zen </a:t>
            </a:r>
            <a:r>
              <a:rPr lang="es-ES" sz="1200" dirty="0" err="1"/>
              <a:t>alderik</a:t>
            </a:r>
            <a:r>
              <a:rPr lang="es-ES" sz="1200" dirty="0"/>
              <a:t> </a:t>
            </a:r>
            <a:r>
              <a:rPr lang="es-ES" sz="1200" dirty="0" err="1"/>
              <a:t>aurkitu</a:t>
            </a:r>
            <a:r>
              <a:rPr lang="es-ES" sz="1200" dirty="0"/>
              <a:t> pauta </a:t>
            </a:r>
            <a:r>
              <a:rPr lang="es-ES" sz="1200" dirty="0" err="1"/>
              <a:t>motz</a:t>
            </a:r>
            <a:r>
              <a:rPr lang="es-ES" sz="1200" dirty="0"/>
              <a:t> eta </a:t>
            </a:r>
            <a:r>
              <a:rPr lang="es-ES" sz="1200" dirty="0" err="1"/>
              <a:t>luzeen</a:t>
            </a:r>
            <a:r>
              <a:rPr lang="es-ES" sz="1200" dirty="0"/>
              <a:t> </a:t>
            </a:r>
            <a:r>
              <a:rPr lang="es-ES" sz="1200" dirty="0" err="1"/>
              <a:t>artean</a:t>
            </a:r>
            <a:r>
              <a:rPr lang="es-ES" sz="1200" dirty="0"/>
              <a:t> </a:t>
            </a:r>
            <a:r>
              <a:rPr lang="es-ES" sz="1200" dirty="0" err="1"/>
              <a:t>sendatze</a:t>
            </a:r>
            <a:r>
              <a:rPr lang="es-ES" sz="1200" dirty="0"/>
              <a:t> </a:t>
            </a:r>
            <a:r>
              <a:rPr lang="es-ES" sz="1200" dirty="0" err="1"/>
              <a:t>klinikoko</a:t>
            </a:r>
            <a:r>
              <a:rPr lang="es-ES" sz="1200" dirty="0"/>
              <a:t> </a:t>
            </a:r>
            <a:r>
              <a:rPr lang="es-ES" sz="1200" dirty="0" err="1"/>
              <a:t>tasetan</a:t>
            </a:r>
            <a:r>
              <a:rPr lang="es-ES" sz="1200" dirty="0"/>
              <a:t>, </a:t>
            </a:r>
            <a:r>
              <a:rPr lang="es-ES" sz="1200" dirty="0" err="1"/>
              <a:t>tratamendu</a:t>
            </a:r>
            <a:r>
              <a:rPr lang="es-ES" sz="1200" dirty="0"/>
              <a:t> </a:t>
            </a:r>
            <a:r>
              <a:rPr lang="es-ES" sz="1200" dirty="0" err="1"/>
              <a:t>porroteko</a:t>
            </a:r>
            <a:r>
              <a:rPr lang="es-ES" sz="1200" dirty="0"/>
              <a:t> </a:t>
            </a:r>
            <a:r>
              <a:rPr lang="es-ES" sz="1200" dirty="0" err="1"/>
              <a:t>tasetan</a:t>
            </a:r>
            <a:r>
              <a:rPr lang="es-ES" sz="1200" dirty="0"/>
              <a:t> </a:t>
            </a:r>
            <a:r>
              <a:rPr lang="es-ES" sz="1200" dirty="0" err="1"/>
              <a:t>edo</a:t>
            </a:r>
            <a:r>
              <a:rPr lang="es-ES" sz="1200" dirty="0"/>
              <a:t> </a:t>
            </a:r>
            <a:r>
              <a:rPr lang="es-ES" sz="1200" dirty="0" err="1"/>
              <a:t>sendatze</a:t>
            </a:r>
            <a:r>
              <a:rPr lang="es-ES" sz="1200" dirty="0"/>
              <a:t> </a:t>
            </a:r>
            <a:r>
              <a:rPr lang="es-ES" sz="1200" dirty="0" err="1"/>
              <a:t>klinikoaren</a:t>
            </a:r>
            <a:r>
              <a:rPr lang="es-ES" sz="1200" dirty="0"/>
              <a:t> </a:t>
            </a:r>
            <a:r>
              <a:rPr lang="es-ES" sz="1200" dirty="0" err="1"/>
              <a:t>osteko</a:t>
            </a:r>
            <a:r>
              <a:rPr lang="es-ES" sz="1200" dirty="0"/>
              <a:t> 7 </a:t>
            </a:r>
            <a:r>
              <a:rPr lang="es-ES" sz="1200" dirty="0" err="1"/>
              <a:t>egunetan</a:t>
            </a:r>
            <a:r>
              <a:rPr lang="es-ES" sz="1200" dirty="0"/>
              <a:t> </a:t>
            </a:r>
            <a:r>
              <a:rPr lang="es-ES" sz="1200" dirty="0" err="1"/>
              <a:t>emandako</a:t>
            </a:r>
            <a:r>
              <a:rPr lang="es-ES" sz="1200" dirty="0"/>
              <a:t> </a:t>
            </a:r>
            <a:r>
              <a:rPr lang="es-ES" sz="1200" dirty="0" err="1"/>
              <a:t>birgaixotze</a:t>
            </a:r>
            <a:r>
              <a:rPr lang="es-ES" sz="1200" dirty="0"/>
              <a:t> </a:t>
            </a:r>
            <a:r>
              <a:rPr lang="es-ES" sz="1200" dirty="0" err="1"/>
              <a:t>tasetan</a:t>
            </a:r>
            <a:r>
              <a:rPr lang="es-ES" sz="1200" dirty="0"/>
              <a:t>. </a:t>
            </a:r>
            <a:endParaRPr lang="es-ES" sz="1200" dirty="0" smtClean="0"/>
          </a:p>
          <a:p>
            <a:pPr lvl="1" algn="just"/>
            <a:r>
              <a:rPr lang="es-ES" sz="1200" dirty="0" err="1" smtClean="0"/>
              <a:t>Aldiz</a:t>
            </a:r>
            <a:r>
              <a:rPr lang="es-ES" sz="1200" dirty="0"/>
              <a:t>, </a:t>
            </a:r>
            <a:r>
              <a:rPr lang="es-ES" sz="1200" dirty="0" err="1"/>
              <a:t>kontuan</a:t>
            </a:r>
            <a:r>
              <a:rPr lang="es-ES" sz="1200" dirty="0"/>
              <a:t> izan </a:t>
            </a:r>
            <a:r>
              <a:rPr lang="es-ES" sz="1200" dirty="0" err="1"/>
              <a:t>behar</a:t>
            </a:r>
            <a:r>
              <a:rPr lang="es-ES" sz="1200" dirty="0"/>
              <a:t> da </a:t>
            </a:r>
            <a:r>
              <a:rPr lang="es-ES" sz="1200" dirty="0" err="1"/>
              <a:t>azterketok</a:t>
            </a:r>
            <a:r>
              <a:rPr lang="es-ES" sz="1200" dirty="0"/>
              <a:t> </a:t>
            </a:r>
            <a:r>
              <a:rPr lang="es-ES" sz="1200" dirty="0" err="1"/>
              <a:t>garapen</a:t>
            </a:r>
            <a:r>
              <a:rPr lang="es-ES" sz="1200" dirty="0"/>
              <a:t> </a:t>
            </a:r>
            <a:r>
              <a:rPr lang="es-ES" sz="1200" dirty="0" err="1"/>
              <a:t>bidean</a:t>
            </a:r>
            <a:r>
              <a:rPr lang="es-ES" sz="1200" dirty="0"/>
              <a:t> </a:t>
            </a:r>
            <a:r>
              <a:rPr lang="es-ES" sz="1200" dirty="0" err="1"/>
              <a:t>dauden</a:t>
            </a:r>
            <a:r>
              <a:rPr lang="es-ES" sz="1200" dirty="0"/>
              <a:t> </a:t>
            </a:r>
            <a:r>
              <a:rPr lang="es-ES" sz="1200" dirty="0" err="1"/>
              <a:t>herrialdeetan</a:t>
            </a:r>
            <a:r>
              <a:rPr lang="es-ES" sz="1200" dirty="0"/>
              <a:t> </a:t>
            </a:r>
            <a:r>
              <a:rPr lang="es-ES" sz="1200" dirty="0" err="1"/>
              <a:t>egin</a:t>
            </a:r>
            <a:r>
              <a:rPr lang="es-ES" sz="1200" dirty="0"/>
              <a:t> </a:t>
            </a:r>
            <a:r>
              <a:rPr lang="es-ES" sz="1200" dirty="0" err="1"/>
              <a:t>zirela</a:t>
            </a:r>
            <a:r>
              <a:rPr lang="es-ES" sz="1200" dirty="0"/>
              <a:t>, </a:t>
            </a:r>
            <a:r>
              <a:rPr lang="es-ES" sz="1200" dirty="0" err="1"/>
              <a:t>erradiografiak</a:t>
            </a:r>
            <a:r>
              <a:rPr lang="es-ES" sz="1200" dirty="0"/>
              <a:t> </a:t>
            </a:r>
            <a:r>
              <a:rPr lang="es-ES" sz="1200" dirty="0" err="1"/>
              <a:t>edo</a:t>
            </a:r>
            <a:r>
              <a:rPr lang="es-ES" sz="1200" dirty="0"/>
              <a:t> </a:t>
            </a:r>
            <a:r>
              <a:rPr lang="es-ES" sz="1200" dirty="0" err="1"/>
              <a:t>diagnostiko</a:t>
            </a:r>
            <a:r>
              <a:rPr lang="es-ES" sz="1200" dirty="0"/>
              <a:t> </a:t>
            </a:r>
            <a:r>
              <a:rPr lang="es-ES" sz="1200" dirty="0" err="1"/>
              <a:t>mikrobiologikoak</a:t>
            </a:r>
            <a:r>
              <a:rPr lang="es-ES" sz="1200" dirty="0"/>
              <a:t> </a:t>
            </a:r>
            <a:r>
              <a:rPr lang="es-ES" sz="1200" dirty="0" err="1"/>
              <a:t>erabiltzeko</a:t>
            </a:r>
            <a:r>
              <a:rPr lang="es-ES" sz="1200" dirty="0"/>
              <a:t> </a:t>
            </a:r>
            <a:r>
              <a:rPr lang="es-ES" sz="1200" dirty="0" err="1"/>
              <a:t>aukerarik</a:t>
            </a:r>
            <a:r>
              <a:rPr lang="es-ES" sz="1200" dirty="0"/>
              <a:t> </a:t>
            </a:r>
            <a:r>
              <a:rPr lang="es-ES" sz="1200" dirty="0" err="1"/>
              <a:t>gabe</a:t>
            </a:r>
            <a:r>
              <a:rPr lang="es-ES" sz="1200" dirty="0"/>
              <a:t>. </a:t>
            </a:r>
            <a:r>
              <a:rPr lang="es-ES" sz="1200" dirty="0" err="1"/>
              <a:t>Ondorioz</a:t>
            </a:r>
            <a:r>
              <a:rPr lang="es-ES" sz="1200" dirty="0"/>
              <a:t>, </a:t>
            </a:r>
            <a:r>
              <a:rPr lang="es-ES" sz="1200" dirty="0" err="1"/>
              <a:t>litekeena</a:t>
            </a:r>
            <a:r>
              <a:rPr lang="es-ES" sz="1200" dirty="0"/>
              <a:t> da </a:t>
            </a:r>
            <a:r>
              <a:rPr lang="es-ES" sz="1200" dirty="0" err="1"/>
              <a:t>aztertutako</a:t>
            </a:r>
            <a:r>
              <a:rPr lang="es-ES" sz="1200" dirty="0"/>
              <a:t> </a:t>
            </a:r>
            <a:r>
              <a:rPr lang="es-ES" sz="1200" dirty="0" err="1"/>
              <a:t>haurretako</a:t>
            </a:r>
            <a:r>
              <a:rPr lang="es-ES" sz="1200" dirty="0"/>
              <a:t> </a:t>
            </a:r>
            <a:r>
              <a:rPr lang="es-ES" sz="1200" dirty="0" err="1"/>
              <a:t>askok</a:t>
            </a:r>
            <a:r>
              <a:rPr lang="es-ES" sz="1200" dirty="0"/>
              <a:t> </a:t>
            </a:r>
            <a:r>
              <a:rPr lang="es-ES" sz="1200" dirty="0" err="1"/>
              <a:t>pneumonia</a:t>
            </a:r>
            <a:r>
              <a:rPr lang="es-ES" sz="1200" dirty="0"/>
              <a:t> </a:t>
            </a:r>
            <a:r>
              <a:rPr lang="es-ES" sz="1200" dirty="0" err="1"/>
              <a:t>birikoa</a:t>
            </a:r>
            <a:r>
              <a:rPr lang="es-ES" sz="1200" dirty="0"/>
              <a:t> </a:t>
            </a:r>
            <a:r>
              <a:rPr lang="es-ES" sz="1200" dirty="0" err="1"/>
              <a:t>izatea</a:t>
            </a:r>
            <a:r>
              <a:rPr lang="es-ES" sz="1200" dirty="0"/>
              <a:t>, </a:t>
            </a:r>
            <a:r>
              <a:rPr lang="es-ES" sz="1200" dirty="0" err="1"/>
              <a:t>emaitzok</a:t>
            </a:r>
            <a:r>
              <a:rPr lang="es-ES" sz="1200" dirty="0"/>
              <a:t> </a:t>
            </a:r>
            <a:r>
              <a:rPr lang="es-ES" sz="1200" dirty="0" err="1"/>
              <a:t>gure</a:t>
            </a:r>
            <a:r>
              <a:rPr lang="es-ES" sz="1200" dirty="0"/>
              <a:t> </a:t>
            </a:r>
            <a:r>
              <a:rPr lang="es-ES" sz="1200" dirty="0" err="1"/>
              <a:t>eremura</a:t>
            </a:r>
            <a:r>
              <a:rPr lang="es-ES" sz="1200" dirty="0"/>
              <a:t> </a:t>
            </a:r>
            <a:r>
              <a:rPr lang="es-ES" sz="1200" dirty="0" err="1"/>
              <a:t>estrapolatzea</a:t>
            </a:r>
            <a:r>
              <a:rPr lang="es-ES" sz="1200" dirty="0"/>
              <a:t> </a:t>
            </a:r>
            <a:r>
              <a:rPr lang="es-ES" sz="1200" dirty="0" err="1"/>
              <a:t>zailtzen</a:t>
            </a:r>
            <a:r>
              <a:rPr lang="es-ES" sz="1200" dirty="0"/>
              <a:t> </a:t>
            </a:r>
            <a:r>
              <a:rPr lang="es-ES" sz="1200" dirty="0" err="1" smtClean="0"/>
              <a:t>duena</a:t>
            </a:r>
            <a:r>
              <a:rPr lang="es-ES" sz="1200" dirty="0" smtClean="0"/>
              <a:t>. </a:t>
            </a:r>
          </a:p>
          <a:p>
            <a:pPr lvl="1" algn="just"/>
            <a:r>
              <a:rPr lang="es-ES" sz="1200" dirty="0" err="1" smtClean="0"/>
              <a:t>Haur</a:t>
            </a:r>
            <a:r>
              <a:rPr lang="es-ES" sz="1200" dirty="0" smtClean="0"/>
              <a:t> </a:t>
            </a:r>
            <a:r>
              <a:rPr lang="es-ES" sz="1200" dirty="0" err="1"/>
              <a:t>nagusiagoekin</a:t>
            </a:r>
            <a:r>
              <a:rPr lang="es-ES" sz="1200" dirty="0"/>
              <a:t> </a:t>
            </a:r>
            <a:r>
              <a:rPr lang="es-ES" sz="1200" dirty="0" err="1"/>
              <a:t>egindako</a:t>
            </a:r>
            <a:r>
              <a:rPr lang="es-ES" sz="1200" dirty="0"/>
              <a:t> </a:t>
            </a:r>
            <a:r>
              <a:rPr lang="es-ES" sz="1200" dirty="0" err="1"/>
              <a:t>azterketarik</a:t>
            </a:r>
            <a:r>
              <a:rPr lang="es-ES" sz="1200" dirty="0"/>
              <a:t> </a:t>
            </a:r>
            <a:r>
              <a:rPr lang="es-ES" sz="1200" dirty="0" err="1"/>
              <a:t>ez</a:t>
            </a:r>
            <a:r>
              <a:rPr lang="es-ES" sz="1200" dirty="0"/>
              <a:t> </a:t>
            </a:r>
            <a:r>
              <a:rPr lang="es-ES" sz="1200" dirty="0" err="1"/>
              <a:t>dago</a:t>
            </a:r>
            <a:r>
              <a:rPr lang="es-ES" sz="1200" dirty="0"/>
              <a:t>. </a:t>
            </a:r>
            <a:r>
              <a:rPr lang="es-ES" sz="1200" dirty="0" err="1"/>
              <a:t>Horregatik</a:t>
            </a:r>
            <a:r>
              <a:rPr lang="es-ES" sz="1200" dirty="0"/>
              <a:t>, </a:t>
            </a:r>
            <a:r>
              <a:rPr lang="es-ES" sz="1200" dirty="0" err="1"/>
              <a:t>beharrezkoa</a:t>
            </a:r>
            <a:r>
              <a:rPr lang="es-ES" sz="1200" dirty="0"/>
              <a:t> da </a:t>
            </a:r>
            <a:r>
              <a:rPr lang="es-ES" sz="1200" dirty="0" err="1"/>
              <a:t>azterketa</a:t>
            </a:r>
            <a:r>
              <a:rPr lang="es-ES" sz="1200" dirty="0"/>
              <a:t> </a:t>
            </a:r>
            <a:r>
              <a:rPr lang="es-ES" sz="1200" dirty="0" err="1"/>
              <a:t>gehiago</a:t>
            </a:r>
            <a:r>
              <a:rPr lang="es-ES" sz="1200" dirty="0"/>
              <a:t> </a:t>
            </a:r>
            <a:r>
              <a:rPr lang="es-ES" sz="1200" dirty="0" err="1"/>
              <a:t>egitea</a:t>
            </a:r>
            <a:r>
              <a:rPr lang="es-ES" sz="1200" dirty="0"/>
              <a:t> </a:t>
            </a:r>
            <a:r>
              <a:rPr lang="es-ES" sz="1200" dirty="0" err="1"/>
              <a:t>komunitatean</a:t>
            </a:r>
            <a:r>
              <a:rPr lang="es-ES" sz="1200" dirty="0"/>
              <a:t> </a:t>
            </a:r>
            <a:r>
              <a:rPr lang="es-ES" sz="1200" dirty="0" err="1"/>
              <a:t>hartutako</a:t>
            </a:r>
            <a:r>
              <a:rPr lang="es-ES" sz="1200" dirty="0"/>
              <a:t> </a:t>
            </a:r>
            <a:r>
              <a:rPr lang="es-ES" sz="1200" dirty="0" err="1"/>
              <a:t>pneumonia</a:t>
            </a:r>
            <a:r>
              <a:rPr lang="es-ES" sz="1200" dirty="0"/>
              <a:t> </a:t>
            </a:r>
            <a:r>
              <a:rPr lang="es-ES" sz="1200" dirty="0" err="1"/>
              <a:t>konplikaziorik</a:t>
            </a:r>
            <a:r>
              <a:rPr lang="es-ES" sz="1200" dirty="0"/>
              <a:t> gabea </a:t>
            </a:r>
            <a:r>
              <a:rPr lang="es-ES" sz="1200" dirty="0" err="1"/>
              <a:t>duten</a:t>
            </a:r>
            <a:r>
              <a:rPr lang="es-ES" sz="1200" dirty="0"/>
              <a:t> </a:t>
            </a:r>
            <a:r>
              <a:rPr lang="es-ES" sz="1200" dirty="0" err="1"/>
              <a:t>haurren</a:t>
            </a:r>
            <a:r>
              <a:rPr lang="es-ES" sz="1200" dirty="0"/>
              <a:t> </a:t>
            </a:r>
            <a:r>
              <a:rPr lang="es-ES" sz="1200" dirty="0" err="1"/>
              <a:t>artean</a:t>
            </a:r>
            <a:r>
              <a:rPr lang="es-ES" sz="1200" dirty="0"/>
              <a:t> 7 </a:t>
            </a:r>
            <a:r>
              <a:rPr lang="es-ES" sz="1200" dirty="0" err="1"/>
              <a:t>egun</a:t>
            </a:r>
            <a:r>
              <a:rPr lang="es-ES" sz="1200" dirty="0"/>
              <a:t> </a:t>
            </a:r>
            <a:r>
              <a:rPr lang="es-ES" sz="1200" dirty="0" err="1"/>
              <a:t>baino</a:t>
            </a:r>
            <a:r>
              <a:rPr lang="es-ES" sz="1200" dirty="0"/>
              <a:t> </a:t>
            </a:r>
            <a:r>
              <a:rPr lang="es-ES" sz="1200" dirty="0" err="1"/>
              <a:t>gutxiagoko</a:t>
            </a:r>
            <a:r>
              <a:rPr lang="es-ES" sz="1200" dirty="0"/>
              <a:t> </a:t>
            </a:r>
            <a:r>
              <a:rPr lang="es-ES" sz="1200" dirty="0" err="1"/>
              <a:t>tratamenduek</a:t>
            </a:r>
            <a:r>
              <a:rPr lang="es-ES" sz="1200" dirty="0"/>
              <a:t> </a:t>
            </a:r>
            <a:r>
              <a:rPr lang="es-ES" sz="1200" dirty="0" err="1"/>
              <a:t>eraginkortasun</a:t>
            </a:r>
            <a:r>
              <a:rPr lang="es-ES" sz="1200" dirty="0"/>
              <a:t> </a:t>
            </a:r>
            <a:r>
              <a:rPr lang="es-ES" sz="1200" dirty="0" err="1"/>
              <a:t>maila</a:t>
            </a:r>
            <a:r>
              <a:rPr lang="es-ES" sz="1200" dirty="0"/>
              <a:t> </a:t>
            </a:r>
            <a:r>
              <a:rPr lang="es-ES" sz="1200" dirty="0" err="1"/>
              <a:t>bera</a:t>
            </a:r>
            <a:r>
              <a:rPr lang="es-ES" sz="1200" dirty="0"/>
              <a:t> </a:t>
            </a:r>
            <a:r>
              <a:rPr lang="es-ES" sz="1200" dirty="0" err="1"/>
              <a:t>duten</a:t>
            </a:r>
            <a:r>
              <a:rPr lang="es-ES" sz="1200" dirty="0"/>
              <a:t> </a:t>
            </a:r>
            <a:r>
              <a:rPr lang="es-ES" sz="1200" dirty="0" err="1"/>
              <a:t>egiaztatzeko</a:t>
            </a:r>
            <a:r>
              <a:rPr lang="es-ES" sz="1200" dirty="0"/>
              <a:t>. Bien </a:t>
            </a:r>
            <a:r>
              <a:rPr lang="es-ES" sz="1200" dirty="0" err="1"/>
              <a:t>bitartean</a:t>
            </a:r>
            <a:r>
              <a:rPr lang="es-ES" sz="1200" dirty="0"/>
              <a:t>, </a:t>
            </a:r>
            <a:r>
              <a:rPr lang="es-ES" sz="1200" dirty="0" err="1"/>
              <a:t>uneotan</a:t>
            </a:r>
            <a:r>
              <a:rPr lang="es-ES" sz="1200" dirty="0"/>
              <a:t> </a:t>
            </a:r>
            <a:r>
              <a:rPr lang="es-ES" sz="1200" dirty="0" err="1"/>
              <a:t>lehen</a:t>
            </a:r>
            <a:r>
              <a:rPr lang="es-ES" sz="1200" dirty="0"/>
              <a:t> </a:t>
            </a:r>
            <a:r>
              <a:rPr lang="es-ES" sz="1200" dirty="0" err="1"/>
              <a:t>mailako</a:t>
            </a:r>
            <a:r>
              <a:rPr lang="es-ES" sz="1200" dirty="0"/>
              <a:t> </a:t>
            </a:r>
            <a:r>
              <a:rPr lang="es-ES" sz="1200" dirty="0" err="1"/>
              <a:t>arretako</a:t>
            </a:r>
            <a:r>
              <a:rPr lang="es-ES" sz="1200" dirty="0"/>
              <a:t> </a:t>
            </a:r>
            <a:r>
              <a:rPr lang="es-ES" sz="1200" dirty="0" err="1"/>
              <a:t>pediatrian</a:t>
            </a:r>
            <a:r>
              <a:rPr lang="es-ES" sz="1200" dirty="0"/>
              <a:t> </a:t>
            </a:r>
            <a:r>
              <a:rPr lang="es-ES" sz="1200" dirty="0" err="1"/>
              <a:t>gaixotasun</a:t>
            </a:r>
            <a:r>
              <a:rPr lang="es-ES" sz="1200" dirty="0"/>
              <a:t> </a:t>
            </a:r>
            <a:r>
              <a:rPr lang="es-ES" sz="1200" dirty="0" err="1"/>
              <a:t>infekziosoak</a:t>
            </a:r>
            <a:r>
              <a:rPr lang="es-ES" sz="1200" dirty="0"/>
              <a:t> </a:t>
            </a:r>
            <a:r>
              <a:rPr lang="es-ES" sz="1200" dirty="0" err="1"/>
              <a:t>tratatzeko</a:t>
            </a:r>
            <a:r>
              <a:rPr lang="es-ES" sz="1200" dirty="0"/>
              <a:t> </a:t>
            </a:r>
            <a:r>
              <a:rPr lang="es-ES" sz="1200" dirty="0" err="1"/>
              <a:t>Donostialdea</a:t>
            </a:r>
            <a:r>
              <a:rPr lang="es-ES" sz="1200" dirty="0"/>
              <a:t> </a:t>
            </a:r>
            <a:r>
              <a:rPr lang="es-ES" sz="1200" dirty="0" err="1"/>
              <a:t>ESIren</a:t>
            </a:r>
            <a:r>
              <a:rPr lang="es-ES" sz="1200" dirty="0"/>
              <a:t> </a:t>
            </a:r>
            <a:r>
              <a:rPr lang="es-ES" sz="1200" dirty="0" err="1"/>
              <a:t>gidak</a:t>
            </a:r>
            <a:r>
              <a:rPr lang="es-ES" sz="1200" dirty="0"/>
              <a:t> 7 </a:t>
            </a:r>
            <a:r>
              <a:rPr lang="es-ES" sz="1200" dirty="0" err="1"/>
              <a:t>eguneko</a:t>
            </a:r>
            <a:r>
              <a:rPr lang="es-ES" sz="1200" dirty="0"/>
              <a:t> </a:t>
            </a:r>
            <a:r>
              <a:rPr lang="es-ES" sz="1200" dirty="0" err="1"/>
              <a:t>tratamendua</a:t>
            </a:r>
            <a:r>
              <a:rPr lang="es-ES" sz="1200" dirty="0"/>
              <a:t> </a:t>
            </a:r>
            <a:r>
              <a:rPr lang="es-ES" sz="1200" dirty="0" err="1"/>
              <a:t>gomendatzen</a:t>
            </a:r>
            <a:r>
              <a:rPr lang="es-ES" sz="1200" dirty="0"/>
              <a:t> </a:t>
            </a:r>
            <a:r>
              <a:rPr lang="es-ES" sz="1200" dirty="0" smtClean="0"/>
              <a:t>du.</a:t>
            </a:r>
            <a:endParaRPr lang="es-ES" sz="1200" dirty="0"/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467544" y="1340768"/>
            <a:ext cx="7992888" cy="504056"/>
          </a:xfr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800" b="1" dirty="0" smtClean="0">
                <a:solidFill>
                  <a:schemeClr val="tx2"/>
                </a:solidFill>
              </a:rPr>
              <a:t>KOMUNITATEAN </a:t>
            </a:r>
            <a:r>
              <a:rPr lang="es-ES" sz="2800" b="1" dirty="0">
                <a:solidFill>
                  <a:schemeClr val="tx2"/>
                </a:solidFill>
              </a:rPr>
              <a:t>HARTUTAKO </a:t>
            </a:r>
            <a:r>
              <a:rPr lang="es-ES" sz="2800" b="1" dirty="0" smtClean="0">
                <a:solidFill>
                  <a:schemeClr val="tx2"/>
                </a:solidFill>
              </a:rPr>
              <a:t>PNEUMONIA-</a:t>
            </a:r>
            <a:r>
              <a:rPr lang="es-ES" sz="2800" b="1" dirty="0" err="1" smtClean="0">
                <a:solidFill>
                  <a:schemeClr val="tx2"/>
                </a:solidFill>
              </a:rPr>
              <a:t>Haurrak</a:t>
            </a:r>
            <a:r>
              <a:rPr lang="es-ES" sz="2800" b="1" dirty="0" smtClean="0">
                <a:solidFill>
                  <a:schemeClr val="tx2"/>
                </a:solidFill>
              </a:rPr>
              <a:t> </a:t>
            </a:r>
            <a:r>
              <a:rPr lang="es-ES" sz="2800" b="1" dirty="0">
                <a:solidFill>
                  <a:schemeClr val="tx2"/>
                </a:solidFill>
              </a:rPr>
              <a:t>	</a:t>
            </a:r>
          </a:p>
          <a:p>
            <a:pPr marL="0" indent="0">
              <a:buNone/>
            </a:pPr>
            <a:r>
              <a:rPr lang="es-ES" sz="2800" dirty="0"/>
              <a:t>	</a:t>
            </a:r>
          </a:p>
          <a:p>
            <a:pPr marL="0" indent="0">
              <a:buFont typeface="Arial" charset="0"/>
              <a:buNone/>
            </a:pPr>
            <a:r>
              <a:rPr lang="es-ES" sz="2800" b="1" dirty="0" smtClean="0">
                <a:solidFill>
                  <a:schemeClr val="tx2"/>
                </a:solidFill>
              </a:rPr>
              <a:t> </a:t>
            </a:r>
            <a:endParaRPr lang="es-ES" sz="2800" b="1" dirty="0">
              <a:solidFill>
                <a:schemeClr val="tx2"/>
              </a:solidFill>
            </a:endParaRPr>
          </a:p>
        </p:txBody>
      </p:sp>
      <p:grpSp>
        <p:nvGrpSpPr>
          <p:cNvPr id="11" name="10 Grupo"/>
          <p:cNvGrpSpPr/>
          <p:nvPr/>
        </p:nvGrpSpPr>
        <p:grpSpPr>
          <a:xfrm>
            <a:off x="1115616" y="4653136"/>
            <a:ext cx="6696744" cy="936104"/>
            <a:chOff x="1115616" y="4437112"/>
            <a:chExt cx="6696744" cy="936104"/>
          </a:xfrm>
        </p:grpSpPr>
        <p:grpSp>
          <p:nvGrpSpPr>
            <p:cNvPr id="7" name="6 Grupo"/>
            <p:cNvGrpSpPr/>
            <p:nvPr/>
          </p:nvGrpSpPr>
          <p:grpSpPr>
            <a:xfrm>
              <a:off x="1115616" y="4437112"/>
              <a:ext cx="6696744" cy="931540"/>
              <a:chOff x="1115616" y="4437112"/>
              <a:chExt cx="6696744" cy="931540"/>
            </a:xfrm>
          </p:grpSpPr>
          <p:pic>
            <p:nvPicPr>
              <p:cNvPr id="5" name="Picture 2"/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271" t="19069" r="10416" b="75219"/>
              <a:stretch/>
            </p:blipFill>
            <p:spPr bwMode="auto">
              <a:xfrm>
                <a:off x="1115616" y="4437112"/>
                <a:ext cx="6696744" cy="3810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6" name="Picture 2"/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271" t="39938" r="10416" b="51494"/>
              <a:stretch/>
            </p:blipFill>
            <p:spPr bwMode="auto">
              <a:xfrm>
                <a:off x="1115616" y="4797152"/>
                <a:ext cx="6696744" cy="5715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10" name="9 Rectángulo"/>
            <p:cNvSpPr/>
            <p:nvPr/>
          </p:nvSpPr>
          <p:spPr>
            <a:xfrm>
              <a:off x="3491880" y="5193196"/>
              <a:ext cx="4176464" cy="18002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</p:spTree>
    <p:extLst>
      <p:ext uri="{BB962C8B-B14F-4D97-AF65-F5344CB8AC3E}">
        <p14:creationId xmlns:p14="http://schemas.microsoft.com/office/powerpoint/2010/main" val="25085073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/>
            </a:r>
            <a:br>
              <a:rPr lang="es-ES" dirty="0"/>
            </a:br>
            <a:r>
              <a:rPr lang="es-ES" dirty="0"/>
              <a:t> </a:t>
            </a:r>
            <a:br>
              <a:rPr lang="es-ES" dirty="0"/>
            </a:br>
            <a:r>
              <a:rPr lang="es-ES" dirty="0"/>
              <a:t> BEHEKO ARNASBIDEETAKO INFEKZIOAK 	</a:t>
            </a:r>
            <a:br>
              <a:rPr lang="es-ES" dirty="0"/>
            </a:br>
            <a:r>
              <a:rPr lang="es-ES" dirty="0"/>
              <a:t>	</a:t>
            </a:r>
            <a:br>
              <a:rPr lang="es-ES" dirty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611560" y="2564904"/>
            <a:ext cx="7992888" cy="2880320"/>
          </a:xfrm>
          <a:prstGeom prst="rect">
            <a:avLst/>
          </a:prstGeom>
        </p:spPr>
        <p:txBody>
          <a:bodyPr/>
          <a:lstStyle/>
          <a:p>
            <a:pPr algn="just"/>
            <a:r>
              <a:rPr lang="es-ES" sz="1600" dirty="0" err="1"/>
              <a:t>Helduetan</a:t>
            </a:r>
            <a:r>
              <a:rPr lang="es-ES" sz="1600" dirty="0"/>
              <a:t> 5 </a:t>
            </a:r>
            <a:r>
              <a:rPr lang="es-ES" sz="1600" dirty="0" err="1"/>
              <a:t>eguneko</a:t>
            </a:r>
            <a:r>
              <a:rPr lang="es-ES" sz="1600" dirty="0"/>
              <a:t> pauta </a:t>
            </a:r>
            <a:r>
              <a:rPr lang="es-ES" sz="1600" dirty="0" err="1"/>
              <a:t>bat</a:t>
            </a:r>
            <a:r>
              <a:rPr lang="es-ES" sz="1600" dirty="0"/>
              <a:t> </a:t>
            </a:r>
            <a:r>
              <a:rPr lang="es-ES" sz="1600" dirty="0" err="1"/>
              <a:t>gomendatzen</a:t>
            </a:r>
            <a:r>
              <a:rPr lang="es-ES" sz="1600" dirty="0"/>
              <a:t> </a:t>
            </a:r>
            <a:r>
              <a:rPr lang="es-ES" sz="1600" dirty="0" smtClean="0"/>
              <a:t>da. </a:t>
            </a:r>
          </a:p>
          <a:p>
            <a:pPr lvl="1" algn="just"/>
            <a:r>
              <a:rPr lang="es-ES" sz="1200" dirty="0" smtClean="0"/>
              <a:t>2008ko </a:t>
            </a:r>
            <a:r>
              <a:rPr lang="es-ES" sz="1200" dirty="0" err="1"/>
              <a:t>metaanalisi</a:t>
            </a:r>
            <a:r>
              <a:rPr lang="es-ES" sz="1200" dirty="0"/>
              <a:t> batean31, </a:t>
            </a:r>
            <a:r>
              <a:rPr lang="es-ES" sz="1200" dirty="0" err="1"/>
              <a:t>antibiotiko</a:t>
            </a:r>
            <a:r>
              <a:rPr lang="es-ES" sz="1200" dirty="0"/>
              <a:t> </a:t>
            </a:r>
            <a:r>
              <a:rPr lang="es-ES" sz="1200" dirty="0" err="1"/>
              <a:t>berdinekin</a:t>
            </a:r>
            <a:r>
              <a:rPr lang="es-ES" sz="1200" dirty="0"/>
              <a:t> (</a:t>
            </a:r>
            <a:r>
              <a:rPr lang="es-ES" sz="1200" dirty="0" err="1"/>
              <a:t>kinolonak</a:t>
            </a:r>
            <a:r>
              <a:rPr lang="es-ES" sz="1200" dirty="0"/>
              <a:t>, </a:t>
            </a:r>
            <a:r>
              <a:rPr lang="es-ES" sz="1200" dirty="0" err="1"/>
              <a:t>zefixima</a:t>
            </a:r>
            <a:r>
              <a:rPr lang="es-ES" sz="1200" dirty="0"/>
              <a:t> eta </a:t>
            </a:r>
            <a:r>
              <a:rPr lang="es-ES" sz="1200" dirty="0" err="1"/>
              <a:t>klaritromizina</a:t>
            </a:r>
            <a:r>
              <a:rPr lang="es-ES" sz="1200" dirty="0"/>
              <a:t> </a:t>
            </a:r>
            <a:r>
              <a:rPr lang="es-ES" sz="1200" dirty="0" err="1"/>
              <a:t>dosi</a:t>
            </a:r>
            <a:r>
              <a:rPr lang="es-ES" sz="1200" dirty="0"/>
              <a:t> </a:t>
            </a:r>
            <a:r>
              <a:rPr lang="es-ES" sz="1200" dirty="0" err="1"/>
              <a:t>berdinetan</a:t>
            </a:r>
            <a:r>
              <a:rPr lang="es-ES" sz="1200" dirty="0"/>
              <a:t> eta </a:t>
            </a:r>
            <a:r>
              <a:rPr lang="es-ES" sz="1200" dirty="0" err="1"/>
              <a:t>modu</a:t>
            </a:r>
            <a:r>
              <a:rPr lang="es-ES" sz="1200" dirty="0"/>
              <a:t> </a:t>
            </a:r>
            <a:r>
              <a:rPr lang="es-ES" sz="1200" dirty="0" err="1"/>
              <a:t>berdinean</a:t>
            </a:r>
            <a:r>
              <a:rPr lang="es-ES" sz="1200" dirty="0"/>
              <a:t> </a:t>
            </a:r>
            <a:r>
              <a:rPr lang="es-ES" sz="1200" dirty="0" err="1"/>
              <a:t>hartuta</a:t>
            </a:r>
            <a:r>
              <a:rPr lang="es-ES" sz="1200" dirty="0"/>
              <a:t>) </a:t>
            </a:r>
            <a:r>
              <a:rPr lang="es-ES" sz="1200" dirty="0" err="1"/>
              <a:t>jarraitutako</a:t>
            </a:r>
            <a:r>
              <a:rPr lang="es-ES" sz="1200" dirty="0"/>
              <a:t> pauta </a:t>
            </a:r>
            <a:r>
              <a:rPr lang="es-ES" sz="1200" dirty="0" err="1"/>
              <a:t>motzak</a:t>
            </a:r>
            <a:r>
              <a:rPr lang="es-ES" sz="1200" dirty="0"/>
              <a:t> (5 </a:t>
            </a:r>
            <a:r>
              <a:rPr lang="es-ES" sz="1200" dirty="0" err="1"/>
              <a:t>egun</a:t>
            </a:r>
            <a:r>
              <a:rPr lang="es-ES" sz="1200" dirty="0"/>
              <a:t>) eta </a:t>
            </a:r>
            <a:r>
              <a:rPr lang="es-ES" sz="1200" dirty="0" err="1"/>
              <a:t>luzeak</a:t>
            </a:r>
            <a:r>
              <a:rPr lang="es-ES" sz="1200" dirty="0"/>
              <a:t> (7 </a:t>
            </a:r>
            <a:r>
              <a:rPr lang="es-ES" sz="1200" dirty="0" err="1"/>
              <a:t>edo</a:t>
            </a:r>
            <a:r>
              <a:rPr lang="es-ES" sz="1200" dirty="0"/>
              <a:t> 10 </a:t>
            </a:r>
            <a:r>
              <a:rPr lang="es-ES" sz="1200" dirty="0" err="1"/>
              <a:t>egun</a:t>
            </a:r>
            <a:r>
              <a:rPr lang="es-ES" sz="1200" dirty="0"/>
              <a:t>) </a:t>
            </a:r>
            <a:r>
              <a:rPr lang="es-ES" sz="1200" dirty="0" err="1"/>
              <a:t>alderatu</a:t>
            </a:r>
            <a:r>
              <a:rPr lang="es-ES" sz="1200" dirty="0"/>
              <a:t> </a:t>
            </a:r>
            <a:r>
              <a:rPr lang="es-ES" sz="1200" dirty="0" err="1"/>
              <a:t>ziren</a:t>
            </a:r>
            <a:r>
              <a:rPr lang="es-ES" sz="1200" dirty="0"/>
              <a:t>. </a:t>
            </a:r>
            <a:r>
              <a:rPr lang="es-ES" sz="1200" dirty="0" err="1"/>
              <a:t>Ondorioztatu</a:t>
            </a:r>
            <a:r>
              <a:rPr lang="es-ES" sz="1200" dirty="0"/>
              <a:t> </a:t>
            </a:r>
            <a:r>
              <a:rPr lang="es-ES" sz="1200" dirty="0" err="1"/>
              <a:t>zenez</a:t>
            </a:r>
            <a:r>
              <a:rPr lang="es-ES" sz="1200" dirty="0"/>
              <a:t>, </a:t>
            </a:r>
            <a:r>
              <a:rPr lang="es-ES" sz="1200" dirty="0" err="1"/>
              <a:t>tratamendu</a:t>
            </a:r>
            <a:r>
              <a:rPr lang="es-ES" sz="1200" dirty="0"/>
              <a:t> </a:t>
            </a:r>
            <a:r>
              <a:rPr lang="es-ES" sz="1200" dirty="0" err="1"/>
              <a:t>motzak</a:t>
            </a:r>
            <a:r>
              <a:rPr lang="es-ES" sz="1200" dirty="0"/>
              <a:t> </a:t>
            </a:r>
            <a:r>
              <a:rPr lang="es-ES" sz="1200" dirty="0" err="1"/>
              <a:t>luzeak</a:t>
            </a:r>
            <a:r>
              <a:rPr lang="es-ES" sz="1200" dirty="0"/>
              <a:t> </a:t>
            </a:r>
            <a:r>
              <a:rPr lang="es-ES" sz="1200" dirty="0" err="1"/>
              <a:t>bezain</a:t>
            </a:r>
            <a:r>
              <a:rPr lang="es-ES" sz="1200" dirty="0"/>
              <a:t> </a:t>
            </a:r>
            <a:r>
              <a:rPr lang="es-ES" sz="1200" dirty="0" err="1"/>
              <a:t>eraginkorrak</a:t>
            </a:r>
            <a:r>
              <a:rPr lang="es-ES" sz="1200" dirty="0"/>
              <a:t> </a:t>
            </a:r>
            <a:r>
              <a:rPr lang="es-ES" sz="1200" dirty="0" err="1"/>
              <a:t>dira</a:t>
            </a:r>
            <a:r>
              <a:rPr lang="es-ES" sz="1200" dirty="0"/>
              <a:t>, </a:t>
            </a:r>
            <a:r>
              <a:rPr lang="es-ES" sz="1200" dirty="0" err="1"/>
              <a:t>baita</a:t>
            </a:r>
            <a:r>
              <a:rPr lang="es-ES" sz="1200" dirty="0"/>
              <a:t> </a:t>
            </a:r>
            <a:r>
              <a:rPr lang="es-ES" sz="1200" dirty="0" err="1"/>
              <a:t>seguruagoak</a:t>
            </a:r>
            <a:r>
              <a:rPr lang="es-ES" sz="1200" dirty="0"/>
              <a:t> ere. </a:t>
            </a:r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467544" y="1340768"/>
            <a:ext cx="7992888" cy="936104"/>
          </a:xfr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800" b="1" dirty="0" smtClean="0">
                <a:solidFill>
                  <a:schemeClr val="tx2"/>
                </a:solidFill>
              </a:rPr>
              <a:t>BIRIKETAKO </a:t>
            </a:r>
            <a:r>
              <a:rPr lang="es-ES" sz="2800" b="1" dirty="0">
                <a:solidFill>
                  <a:schemeClr val="tx2"/>
                </a:solidFill>
              </a:rPr>
              <a:t>GAIXOTASUN BUXATZAILE KRONIKOAREN EXAZERBAZIOAK 	</a:t>
            </a:r>
          </a:p>
          <a:p>
            <a:pPr marL="0" indent="0">
              <a:buNone/>
            </a:pPr>
            <a:r>
              <a:rPr lang="es-ES" sz="2800" b="1" dirty="0">
                <a:solidFill>
                  <a:schemeClr val="tx2"/>
                </a:solidFill>
              </a:rPr>
              <a:t>	</a:t>
            </a:r>
          </a:p>
          <a:p>
            <a:pPr marL="0" indent="0">
              <a:buNone/>
            </a:pPr>
            <a:endParaRPr lang="es-ES" sz="2800" dirty="0"/>
          </a:p>
          <a:p>
            <a:pPr marL="0" indent="0">
              <a:buFont typeface="Arial" charset="0"/>
              <a:buNone/>
            </a:pPr>
            <a:r>
              <a:rPr lang="es-ES" sz="2800" b="1" dirty="0" smtClean="0">
                <a:solidFill>
                  <a:schemeClr val="tx2"/>
                </a:solidFill>
              </a:rPr>
              <a:t> </a:t>
            </a:r>
            <a:endParaRPr lang="es-ES" sz="2800" b="1" dirty="0">
              <a:solidFill>
                <a:schemeClr val="tx2"/>
              </a:solidFill>
            </a:endParaRPr>
          </a:p>
        </p:txBody>
      </p:sp>
      <p:grpSp>
        <p:nvGrpSpPr>
          <p:cNvPr id="7" name="6 Grupo"/>
          <p:cNvGrpSpPr/>
          <p:nvPr/>
        </p:nvGrpSpPr>
        <p:grpSpPr>
          <a:xfrm>
            <a:off x="1115616" y="4005064"/>
            <a:ext cx="6696744" cy="728340"/>
            <a:chOff x="1115616" y="4437112"/>
            <a:chExt cx="6696744" cy="728340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271" t="19069" r="10416" b="75219"/>
            <a:stretch/>
          </p:blipFill>
          <p:spPr bwMode="auto">
            <a:xfrm>
              <a:off x="1115616" y="4437112"/>
              <a:ext cx="6696744" cy="3810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271" t="48505" r="10416" b="45973"/>
            <a:stretch/>
          </p:blipFill>
          <p:spPr bwMode="auto">
            <a:xfrm>
              <a:off x="1115616" y="4797152"/>
              <a:ext cx="6696744" cy="3683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4534328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/>
            </a:r>
            <a:br>
              <a:rPr lang="es-ES" dirty="0"/>
            </a:br>
            <a:r>
              <a:rPr lang="es-ES" dirty="0"/>
              <a:t> </a:t>
            </a:r>
            <a:br>
              <a:rPr lang="es-ES" dirty="0"/>
            </a:br>
            <a:r>
              <a:rPr lang="es-ES" dirty="0"/>
              <a:t> </a:t>
            </a:r>
            <a:br>
              <a:rPr lang="es-ES" dirty="0"/>
            </a:br>
            <a:r>
              <a:rPr lang="es-ES" dirty="0"/>
              <a:t> GERNU-TRAKTUAREN INFEKZIOAK 	</a:t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>	</a:t>
            </a:r>
            <a:br>
              <a:rPr lang="es-ES" dirty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611560" y="1844824"/>
            <a:ext cx="7992888" cy="3600400"/>
          </a:xfrm>
          <a:prstGeom prst="rect">
            <a:avLst/>
          </a:prstGeom>
        </p:spPr>
        <p:txBody>
          <a:bodyPr/>
          <a:lstStyle/>
          <a:p>
            <a:pPr algn="just"/>
            <a:r>
              <a:rPr lang="es-ES" sz="1600" dirty="0" err="1" smtClean="0"/>
              <a:t>Fosfomizina</a:t>
            </a:r>
            <a:r>
              <a:rPr lang="es-ES" sz="1600" dirty="0" smtClean="0"/>
              <a:t> </a:t>
            </a:r>
            <a:r>
              <a:rPr lang="es-ES" sz="1600" dirty="0"/>
              <a:t>(3 g </a:t>
            </a:r>
            <a:r>
              <a:rPr lang="es-ES" sz="1600" dirty="0" err="1"/>
              <a:t>dosi</a:t>
            </a:r>
            <a:r>
              <a:rPr lang="es-ES" sz="1600" dirty="0"/>
              <a:t> </a:t>
            </a:r>
            <a:r>
              <a:rPr lang="es-ES" sz="1600" dirty="0" err="1"/>
              <a:t>bakarrean</a:t>
            </a:r>
            <a:r>
              <a:rPr lang="es-ES" sz="1600" dirty="0"/>
              <a:t>) eta </a:t>
            </a:r>
            <a:r>
              <a:rPr lang="es-ES" sz="1600" dirty="0" err="1"/>
              <a:t>nitrofurantoina</a:t>
            </a:r>
            <a:r>
              <a:rPr lang="es-ES" sz="1600" dirty="0"/>
              <a:t> (5-7 </a:t>
            </a:r>
            <a:r>
              <a:rPr lang="es-ES" sz="1600" dirty="0" err="1"/>
              <a:t>egun</a:t>
            </a:r>
            <a:r>
              <a:rPr lang="es-ES" sz="1600" dirty="0"/>
              <a:t>) </a:t>
            </a:r>
            <a:r>
              <a:rPr lang="es-ES" sz="1600" dirty="0" err="1"/>
              <a:t>dira</a:t>
            </a:r>
            <a:r>
              <a:rPr lang="es-ES" sz="1600" dirty="0"/>
              <a:t> </a:t>
            </a:r>
            <a:r>
              <a:rPr lang="es-ES" sz="1600" dirty="0" err="1"/>
              <a:t>hautatutako</a:t>
            </a:r>
            <a:r>
              <a:rPr lang="es-ES" sz="1600" dirty="0"/>
              <a:t> </a:t>
            </a:r>
            <a:r>
              <a:rPr lang="es-ES" sz="1600" dirty="0" err="1" smtClean="0"/>
              <a:t>tratamenduak</a:t>
            </a:r>
            <a:r>
              <a:rPr lang="es-ES" sz="1600" dirty="0" smtClean="0"/>
              <a:t>. </a:t>
            </a:r>
          </a:p>
          <a:p>
            <a:pPr lvl="1" algn="just"/>
            <a:r>
              <a:rPr lang="es-ES" sz="1200" dirty="0" err="1" smtClean="0"/>
              <a:t>Konplikaziorik</a:t>
            </a:r>
            <a:r>
              <a:rPr lang="es-ES" sz="1200" dirty="0" smtClean="0"/>
              <a:t> </a:t>
            </a:r>
            <a:r>
              <a:rPr lang="es-ES" sz="1200" dirty="0" err="1"/>
              <a:t>gabeko</a:t>
            </a:r>
            <a:r>
              <a:rPr lang="es-ES" sz="1200" dirty="0"/>
              <a:t> </a:t>
            </a:r>
            <a:r>
              <a:rPr lang="es-ES" sz="1200" dirty="0" err="1"/>
              <a:t>gernu-traktuaren</a:t>
            </a:r>
            <a:r>
              <a:rPr lang="es-ES" sz="1200" dirty="0"/>
              <a:t> </a:t>
            </a:r>
            <a:r>
              <a:rPr lang="es-ES" sz="1200" dirty="0" err="1"/>
              <a:t>infekzioak</a:t>
            </a:r>
            <a:r>
              <a:rPr lang="es-ES" sz="1200" dirty="0"/>
              <a:t> </a:t>
            </a:r>
            <a:r>
              <a:rPr lang="es-ES" sz="1200" dirty="0" err="1"/>
              <a:t>zituzten</a:t>
            </a:r>
            <a:r>
              <a:rPr lang="es-ES" sz="1200" dirty="0"/>
              <a:t> </a:t>
            </a:r>
            <a:r>
              <a:rPr lang="es-ES" sz="1200" dirty="0" err="1"/>
              <a:t>emakumeekin</a:t>
            </a:r>
            <a:r>
              <a:rPr lang="es-ES" sz="1200" dirty="0"/>
              <a:t> 2005ean </a:t>
            </a:r>
            <a:r>
              <a:rPr lang="es-ES" sz="1200" dirty="0" err="1"/>
              <a:t>egindako</a:t>
            </a:r>
            <a:r>
              <a:rPr lang="es-ES" sz="1200" dirty="0"/>
              <a:t> </a:t>
            </a:r>
            <a:r>
              <a:rPr lang="es-ES" sz="1200" dirty="0" err="1"/>
              <a:t>metaanalisi</a:t>
            </a:r>
            <a:r>
              <a:rPr lang="es-ES" sz="1200" dirty="0"/>
              <a:t> </a:t>
            </a:r>
            <a:r>
              <a:rPr lang="es-ES" sz="1200" dirty="0" smtClean="0"/>
              <a:t>batean, </a:t>
            </a:r>
            <a:r>
              <a:rPr lang="es-ES" sz="1200" dirty="0" err="1"/>
              <a:t>ez</a:t>
            </a:r>
            <a:r>
              <a:rPr lang="es-ES" sz="1200" dirty="0"/>
              <a:t> zen </a:t>
            </a:r>
            <a:r>
              <a:rPr lang="es-ES" sz="1200" dirty="0" err="1"/>
              <a:t>alderik</a:t>
            </a:r>
            <a:r>
              <a:rPr lang="es-ES" sz="1200" dirty="0"/>
              <a:t> </a:t>
            </a:r>
            <a:r>
              <a:rPr lang="es-ES" sz="1200" dirty="0" err="1"/>
              <a:t>ikusi</a:t>
            </a:r>
            <a:r>
              <a:rPr lang="es-ES" sz="1200" dirty="0"/>
              <a:t> </a:t>
            </a:r>
            <a:r>
              <a:rPr lang="es-ES" sz="1200" dirty="0" err="1"/>
              <a:t>sendatze</a:t>
            </a:r>
            <a:r>
              <a:rPr lang="es-ES" sz="1200" dirty="0"/>
              <a:t> </a:t>
            </a:r>
            <a:r>
              <a:rPr lang="es-ES" sz="1200" dirty="0" err="1"/>
              <a:t>klinikoan</a:t>
            </a:r>
            <a:r>
              <a:rPr lang="es-ES" sz="1200" dirty="0"/>
              <a:t> </a:t>
            </a:r>
            <a:r>
              <a:rPr lang="es-ES" sz="1200" dirty="0" err="1"/>
              <a:t>antibiotikoekin</a:t>
            </a:r>
            <a:r>
              <a:rPr lang="es-ES" sz="1200" dirty="0"/>
              <a:t> 3 </a:t>
            </a:r>
            <a:r>
              <a:rPr lang="es-ES" sz="1200" dirty="0" err="1"/>
              <a:t>egunez</a:t>
            </a:r>
            <a:r>
              <a:rPr lang="es-ES" sz="1200" dirty="0"/>
              <a:t> </a:t>
            </a:r>
            <a:r>
              <a:rPr lang="es-ES" sz="1200" dirty="0" err="1"/>
              <a:t>tratatutako</a:t>
            </a:r>
            <a:r>
              <a:rPr lang="es-ES" sz="1200" dirty="0"/>
              <a:t> </a:t>
            </a:r>
            <a:r>
              <a:rPr lang="es-ES" sz="1200" dirty="0" err="1"/>
              <a:t>emakumeen</a:t>
            </a:r>
            <a:r>
              <a:rPr lang="es-ES" sz="1200" dirty="0"/>
              <a:t> eta 5 </a:t>
            </a:r>
            <a:r>
              <a:rPr lang="es-ES" sz="1200" dirty="0" err="1"/>
              <a:t>egun</a:t>
            </a:r>
            <a:r>
              <a:rPr lang="es-ES" sz="1200" dirty="0"/>
              <a:t> </a:t>
            </a:r>
            <a:r>
              <a:rPr lang="es-ES" sz="1200" dirty="0" err="1"/>
              <a:t>edo</a:t>
            </a:r>
            <a:r>
              <a:rPr lang="es-ES" sz="1200" dirty="0"/>
              <a:t> </a:t>
            </a:r>
            <a:r>
              <a:rPr lang="es-ES" sz="1200" dirty="0" err="1"/>
              <a:t>gehiagoz</a:t>
            </a:r>
            <a:r>
              <a:rPr lang="es-ES" sz="1200" dirty="0"/>
              <a:t> </a:t>
            </a:r>
            <a:r>
              <a:rPr lang="es-ES" sz="1200" dirty="0" err="1"/>
              <a:t>tratatutakoen</a:t>
            </a:r>
            <a:r>
              <a:rPr lang="es-ES" sz="1200" dirty="0"/>
              <a:t> </a:t>
            </a:r>
            <a:r>
              <a:rPr lang="es-ES" sz="1200" dirty="0" err="1"/>
              <a:t>artean</a:t>
            </a:r>
            <a:r>
              <a:rPr lang="es-ES" sz="1200" dirty="0"/>
              <a:t>. </a:t>
            </a:r>
            <a:r>
              <a:rPr lang="es-ES" sz="1200" dirty="0" err="1"/>
              <a:t>Porrot</a:t>
            </a:r>
            <a:r>
              <a:rPr lang="es-ES" sz="1200" dirty="0"/>
              <a:t> </a:t>
            </a:r>
            <a:r>
              <a:rPr lang="es-ES" sz="1200" dirty="0" err="1"/>
              <a:t>bakteriologikoa</a:t>
            </a:r>
            <a:r>
              <a:rPr lang="es-ES" sz="1200" dirty="0"/>
              <a:t>, </a:t>
            </a:r>
            <a:r>
              <a:rPr lang="es-ES" sz="1200" dirty="0" err="1"/>
              <a:t>berriz</a:t>
            </a:r>
            <a:r>
              <a:rPr lang="es-ES" sz="1200" dirty="0"/>
              <a:t>, </a:t>
            </a:r>
            <a:r>
              <a:rPr lang="es-ES" sz="1200" dirty="0" err="1"/>
              <a:t>bai</a:t>
            </a:r>
            <a:r>
              <a:rPr lang="es-ES" sz="1200" dirty="0"/>
              <a:t> </a:t>
            </a:r>
            <a:r>
              <a:rPr lang="es-ES" sz="1200" dirty="0" err="1"/>
              <a:t>bi</a:t>
            </a:r>
            <a:r>
              <a:rPr lang="es-ES" sz="1200" dirty="0"/>
              <a:t> astera </a:t>
            </a:r>
            <a:r>
              <a:rPr lang="es-ES" sz="1200" dirty="0" err="1"/>
              <a:t>bai</a:t>
            </a:r>
            <a:r>
              <a:rPr lang="es-ES" sz="1200" dirty="0"/>
              <a:t> </a:t>
            </a:r>
            <a:r>
              <a:rPr lang="es-ES" sz="1200" dirty="0" err="1"/>
              <a:t>zortzira</a:t>
            </a:r>
            <a:r>
              <a:rPr lang="es-ES" sz="1200" dirty="0"/>
              <a:t>, </a:t>
            </a:r>
            <a:r>
              <a:rPr lang="es-ES" sz="1200" dirty="0" err="1"/>
              <a:t>pixka</a:t>
            </a:r>
            <a:r>
              <a:rPr lang="es-ES" sz="1200" dirty="0"/>
              <a:t> </a:t>
            </a:r>
            <a:r>
              <a:rPr lang="es-ES" sz="1200" dirty="0" err="1"/>
              <a:t>bat</a:t>
            </a:r>
            <a:r>
              <a:rPr lang="es-ES" sz="1200" dirty="0"/>
              <a:t> </a:t>
            </a:r>
            <a:r>
              <a:rPr lang="es-ES" sz="1200" dirty="0" err="1"/>
              <a:t>txikiagoa</a:t>
            </a:r>
            <a:r>
              <a:rPr lang="es-ES" sz="1200" dirty="0"/>
              <a:t> izan zen terapia </a:t>
            </a:r>
            <a:r>
              <a:rPr lang="es-ES" sz="1200" dirty="0" err="1"/>
              <a:t>luzeagoak</a:t>
            </a:r>
            <a:r>
              <a:rPr lang="es-ES" sz="1200" dirty="0"/>
              <a:t> jaso </a:t>
            </a:r>
            <a:r>
              <a:rPr lang="es-ES" sz="1200" dirty="0" err="1"/>
              <a:t>zituztenen</a:t>
            </a:r>
            <a:r>
              <a:rPr lang="es-ES" sz="1200" dirty="0"/>
              <a:t> </a:t>
            </a:r>
            <a:r>
              <a:rPr lang="es-ES" sz="1200" dirty="0" err="1"/>
              <a:t>artean</a:t>
            </a:r>
            <a:r>
              <a:rPr lang="es-ES" sz="1200" dirty="0"/>
              <a:t>; bien </a:t>
            </a:r>
            <a:r>
              <a:rPr lang="es-ES" sz="1200" dirty="0" err="1"/>
              <a:t>bitartean</a:t>
            </a:r>
            <a:r>
              <a:rPr lang="es-ES" sz="1200" dirty="0"/>
              <a:t>, terapia </a:t>
            </a:r>
            <a:r>
              <a:rPr lang="es-ES" sz="1200" dirty="0" err="1"/>
              <a:t>utzi</a:t>
            </a:r>
            <a:r>
              <a:rPr lang="es-ES" sz="1200" dirty="0"/>
              <a:t> </a:t>
            </a:r>
            <a:r>
              <a:rPr lang="es-ES" sz="1200" dirty="0" err="1"/>
              <a:t>zutenen</a:t>
            </a:r>
            <a:r>
              <a:rPr lang="es-ES" sz="1200" dirty="0"/>
              <a:t> </a:t>
            </a:r>
            <a:r>
              <a:rPr lang="es-ES" sz="1200" dirty="0" err="1"/>
              <a:t>kopurua</a:t>
            </a:r>
            <a:r>
              <a:rPr lang="es-ES" sz="1200" dirty="0"/>
              <a:t> </a:t>
            </a:r>
            <a:r>
              <a:rPr lang="es-ES" sz="1200" dirty="0" err="1"/>
              <a:t>txikiagoa</a:t>
            </a:r>
            <a:r>
              <a:rPr lang="es-ES" sz="1200" dirty="0"/>
              <a:t> izan zen </a:t>
            </a:r>
            <a:r>
              <a:rPr lang="es-ES" sz="1200" dirty="0" err="1"/>
              <a:t>tratamendu</a:t>
            </a:r>
            <a:r>
              <a:rPr lang="es-ES" sz="1200" dirty="0"/>
              <a:t> </a:t>
            </a:r>
            <a:r>
              <a:rPr lang="es-ES" sz="1200" dirty="0" err="1"/>
              <a:t>motzak</a:t>
            </a:r>
            <a:r>
              <a:rPr lang="es-ES" sz="1200" dirty="0"/>
              <a:t> jaso </a:t>
            </a:r>
            <a:r>
              <a:rPr lang="es-ES" sz="1200" dirty="0" err="1"/>
              <a:t>zituztenen</a:t>
            </a:r>
            <a:r>
              <a:rPr lang="es-ES" sz="1200" dirty="0"/>
              <a:t> </a:t>
            </a:r>
            <a:r>
              <a:rPr lang="es-ES" sz="1200" dirty="0" err="1"/>
              <a:t>artean</a:t>
            </a:r>
            <a:r>
              <a:rPr lang="es-ES" sz="1200" dirty="0"/>
              <a:t>.</a:t>
            </a:r>
          </a:p>
          <a:p>
            <a:pPr algn="just"/>
            <a:r>
              <a:rPr lang="es-ES" sz="1600" dirty="0" err="1"/>
              <a:t>Sintomak</a:t>
            </a:r>
            <a:r>
              <a:rPr lang="es-ES" sz="1600" dirty="0"/>
              <a:t> 7 </a:t>
            </a:r>
            <a:r>
              <a:rPr lang="es-ES" sz="1600" dirty="0" err="1"/>
              <a:t>egun</a:t>
            </a:r>
            <a:r>
              <a:rPr lang="es-ES" sz="1600" dirty="0"/>
              <a:t> </a:t>
            </a:r>
            <a:r>
              <a:rPr lang="es-ES" sz="1600" dirty="0" err="1"/>
              <a:t>baino</a:t>
            </a:r>
            <a:r>
              <a:rPr lang="es-ES" sz="1600" dirty="0"/>
              <a:t> </a:t>
            </a:r>
            <a:r>
              <a:rPr lang="es-ES" sz="1600" dirty="0" err="1"/>
              <a:t>gehiagoz</a:t>
            </a:r>
            <a:r>
              <a:rPr lang="es-ES" sz="1600" dirty="0"/>
              <a:t> </a:t>
            </a:r>
            <a:r>
              <a:rPr lang="es-ES" sz="1600" dirty="0" err="1"/>
              <a:t>luzatuz</a:t>
            </a:r>
            <a:r>
              <a:rPr lang="es-ES" sz="1600" dirty="0"/>
              <a:t> </a:t>
            </a:r>
            <a:r>
              <a:rPr lang="es-ES" sz="1600" dirty="0" err="1"/>
              <a:t>gero</a:t>
            </a:r>
            <a:r>
              <a:rPr lang="es-ES" sz="1600" dirty="0"/>
              <a:t>, </a:t>
            </a:r>
            <a:r>
              <a:rPr lang="es-ES" sz="1600" dirty="0" err="1"/>
              <a:t>pazienteak</a:t>
            </a:r>
            <a:r>
              <a:rPr lang="es-ES" sz="1600" dirty="0"/>
              <a:t> </a:t>
            </a:r>
            <a:r>
              <a:rPr lang="es-ES" sz="1600" dirty="0" err="1"/>
              <a:t>berriki</a:t>
            </a:r>
            <a:r>
              <a:rPr lang="es-ES" sz="1600" dirty="0"/>
              <a:t> </a:t>
            </a:r>
            <a:r>
              <a:rPr lang="es-ES" sz="1600" dirty="0" err="1"/>
              <a:t>gernu-traktuaren</a:t>
            </a:r>
            <a:r>
              <a:rPr lang="es-ES" sz="1600" dirty="0"/>
              <a:t> </a:t>
            </a:r>
            <a:r>
              <a:rPr lang="es-ES" sz="1600" dirty="0" err="1"/>
              <a:t>infekzioren</a:t>
            </a:r>
            <a:r>
              <a:rPr lang="es-ES" sz="1600" dirty="0"/>
              <a:t> </a:t>
            </a:r>
            <a:r>
              <a:rPr lang="es-ES" sz="1600" dirty="0" err="1"/>
              <a:t>bat</a:t>
            </a:r>
            <a:r>
              <a:rPr lang="es-ES" sz="1600" dirty="0"/>
              <a:t> izan </a:t>
            </a:r>
            <a:r>
              <a:rPr lang="es-ES" sz="1600" dirty="0" err="1"/>
              <a:t>badu</a:t>
            </a:r>
            <a:r>
              <a:rPr lang="es-ES" sz="1600" dirty="0"/>
              <a:t>, </a:t>
            </a:r>
            <a:r>
              <a:rPr lang="es-ES" sz="1600" dirty="0" err="1"/>
              <a:t>edo</a:t>
            </a:r>
            <a:r>
              <a:rPr lang="es-ES" sz="1600" dirty="0"/>
              <a:t> </a:t>
            </a:r>
            <a:r>
              <a:rPr lang="es-ES" sz="1600" dirty="0" err="1"/>
              <a:t>pazienteak</a:t>
            </a:r>
            <a:r>
              <a:rPr lang="es-ES" sz="1600" dirty="0"/>
              <a:t> </a:t>
            </a:r>
            <a:r>
              <a:rPr lang="es-ES" sz="1600" dirty="0" err="1"/>
              <a:t>diabetesa</a:t>
            </a:r>
            <a:r>
              <a:rPr lang="es-ES" sz="1600" dirty="0"/>
              <a:t>, </a:t>
            </a:r>
            <a:r>
              <a:rPr lang="es-ES" sz="1600" dirty="0" err="1"/>
              <a:t>giltzurrun-gutxiegitasuna</a:t>
            </a:r>
            <a:r>
              <a:rPr lang="es-ES" sz="1600" dirty="0"/>
              <a:t> </a:t>
            </a:r>
            <a:r>
              <a:rPr lang="es-ES" sz="1600" dirty="0" err="1"/>
              <a:t>edo</a:t>
            </a:r>
            <a:r>
              <a:rPr lang="es-ES" sz="1600" dirty="0"/>
              <a:t> </a:t>
            </a:r>
            <a:r>
              <a:rPr lang="es-ES" sz="1600" dirty="0" err="1"/>
              <a:t>immunoezabatzea</a:t>
            </a:r>
            <a:r>
              <a:rPr lang="es-ES" sz="1600" dirty="0"/>
              <a:t> </a:t>
            </a:r>
            <a:r>
              <a:rPr lang="es-ES" sz="1600" dirty="0" err="1"/>
              <a:t>badu</a:t>
            </a:r>
            <a:r>
              <a:rPr lang="es-ES" sz="1600" dirty="0"/>
              <a:t>, </a:t>
            </a:r>
            <a:r>
              <a:rPr lang="es-ES" sz="1600" dirty="0" err="1"/>
              <a:t>beharrezkoa</a:t>
            </a:r>
            <a:r>
              <a:rPr lang="es-ES" sz="1600" dirty="0"/>
              <a:t> da terapia </a:t>
            </a:r>
            <a:r>
              <a:rPr lang="es-ES" sz="1600" dirty="0" err="1"/>
              <a:t>luzeagoa</a:t>
            </a:r>
            <a:r>
              <a:rPr lang="es-ES" sz="1600" dirty="0"/>
              <a:t> </a:t>
            </a:r>
            <a:r>
              <a:rPr lang="es-ES" sz="1600" dirty="0" err="1" smtClean="0"/>
              <a:t>izatea</a:t>
            </a:r>
            <a:r>
              <a:rPr lang="es-ES" sz="1600" dirty="0" smtClean="0"/>
              <a:t>.</a:t>
            </a:r>
            <a:endParaRPr lang="es-ES" sz="1600" dirty="0"/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467544" y="1340768"/>
            <a:ext cx="7992888" cy="504056"/>
          </a:xfr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800" b="1" dirty="0" smtClean="0">
                <a:solidFill>
                  <a:schemeClr val="tx2"/>
                </a:solidFill>
              </a:rPr>
              <a:t>KONPLIKAZIORIK </a:t>
            </a:r>
            <a:r>
              <a:rPr lang="es-ES" sz="2800" b="1" dirty="0">
                <a:solidFill>
                  <a:schemeClr val="tx2"/>
                </a:solidFill>
              </a:rPr>
              <a:t>GABEKO ZISTITIS AKUTUA 	</a:t>
            </a:r>
          </a:p>
          <a:p>
            <a:pPr marL="0" indent="0">
              <a:buNone/>
            </a:pPr>
            <a:r>
              <a:rPr lang="es-ES" sz="2800" b="1" dirty="0">
                <a:solidFill>
                  <a:schemeClr val="tx2"/>
                </a:solidFill>
              </a:rPr>
              <a:t>	</a:t>
            </a:r>
          </a:p>
          <a:p>
            <a:pPr marL="0" indent="0">
              <a:buNone/>
            </a:pPr>
            <a:r>
              <a:rPr lang="es-ES" sz="2800" dirty="0"/>
              <a:t>	</a:t>
            </a:r>
          </a:p>
          <a:p>
            <a:pPr marL="0" indent="0">
              <a:buFont typeface="Arial" charset="0"/>
              <a:buNone/>
            </a:pPr>
            <a:r>
              <a:rPr lang="es-ES" sz="2800" b="1" dirty="0" smtClean="0">
                <a:solidFill>
                  <a:schemeClr val="tx2"/>
                </a:solidFill>
              </a:rPr>
              <a:t> </a:t>
            </a:r>
            <a:endParaRPr lang="es-ES" sz="2800" b="1" dirty="0">
              <a:solidFill>
                <a:schemeClr val="tx2"/>
              </a:solidFill>
            </a:endParaRPr>
          </a:p>
        </p:txBody>
      </p:sp>
      <p:grpSp>
        <p:nvGrpSpPr>
          <p:cNvPr id="7" name="6 Grupo"/>
          <p:cNvGrpSpPr/>
          <p:nvPr/>
        </p:nvGrpSpPr>
        <p:grpSpPr>
          <a:xfrm>
            <a:off x="1187624" y="4149080"/>
            <a:ext cx="6696744" cy="1464940"/>
            <a:chOff x="1115616" y="4437112"/>
            <a:chExt cx="6696744" cy="1464940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271" t="19069" r="10416" b="75219"/>
            <a:stretch/>
          </p:blipFill>
          <p:spPr bwMode="auto">
            <a:xfrm>
              <a:off x="1115616" y="4437112"/>
              <a:ext cx="6696744" cy="3810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271" t="53854" r="10416" b="29581"/>
            <a:stretch/>
          </p:blipFill>
          <p:spPr bwMode="auto">
            <a:xfrm>
              <a:off x="1115616" y="4797152"/>
              <a:ext cx="6696744" cy="11049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5949797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/>
            </a:r>
            <a:br>
              <a:rPr lang="es-ES" dirty="0"/>
            </a:br>
            <a:r>
              <a:rPr lang="es-ES" dirty="0"/>
              <a:t> </a:t>
            </a:r>
            <a:br>
              <a:rPr lang="es-ES" dirty="0"/>
            </a:br>
            <a:r>
              <a:rPr lang="es-ES" dirty="0"/>
              <a:t> </a:t>
            </a:r>
            <a:br>
              <a:rPr lang="es-ES" dirty="0"/>
            </a:br>
            <a:r>
              <a:rPr lang="es-ES" dirty="0"/>
              <a:t> GERNU-TRAKTUAREN INFEKZIOAK 	</a:t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>	</a:t>
            </a:r>
            <a:br>
              <a:rPr lang="es-ES" dirty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611560" y="1844824"/>
            <a:ext cx="7992888" cy="3600400"/>
          </a:xfrm>
          <a:prstGeom prst="rect">
            <a:avLst/>
          </a:prstGeom>
        </p:spPr>
        <p:txBody>
          <a:bodyPr/>
          <a:lstStyle/>
          <a:p>
            <a:pPr algn="just"/>
            <a:r>
              <a:rPr lang="es-ES" sz="1600" dirty="0" err="1"/>
              <a:t>Ziprofloxazinoa</a:t>
            </a:r>
            <a:r>
              <a:rPr lang="es-ES" sz="1600" dirty="0"/>
              <a:t> da </a:t>
            </a:r>
            <a:r>
              <a:rPr lang="es-ES" sz="1600" dirty="0" err="1"/>
              <a:t>pielonefritis</a:t>
            </a:r>
            <a:r>
              <a:rPr lang="es-ES" sz="1600" dirty="0"/>
              <a:t> </a:t>
            </a:r>
            <a:r>
              <a:rPr lang="es-ES" sz="1600" dirty="0" err="1"/>
              <a:t>akutuetan</a:t>
            </a:r>
            <a:r>
              <a:rPr lang="es-ES" sz="1600" dirty="0"/>
              <a:t> </a:t>
            </a:r>
            <a:r>
              <a:rPr lang="es-ES" sz="1600" dirty="0" err="1"/>
              <a:t>erabili</a:t>
            </a:r>
            <a:r>
              <a:rPr lang="es-ES" sz="1600" dirty="0"/>
              <a:t> </a:t>
            </a:r>
            <a:r>
              <a:rPr lang="es-ES" sz="1600" dirty="0" err="1"/>
              <a:t>beharreko</a:t>
            </a:r>
            <a:r>
              <a:rPr lang="es-ES" sz="1600" dirty="0"/>
              <a:t> </a:t>
            </a:r>
            <a:r>
              <a:rPr lang="es-ES" sz="1600" dirty="0" err="1"/>
              <a:t>antibiotikoa</a:t>
            </a:r>
            <a:r>
              <a:rPr lang="es-ES" sz="1600" dirty="0"/>
              <a:t> eta </a:t>
            </a:r>
            <a:r>
              <a:rPr lang="es-ES" sz="1600" dirty="0" err="1"/>
              <a:t>egiaztatu</a:t>
            </a:r>
            <a:r>
              <a:rPr lang="es-ES" sz="1600" dirty="0"/>
              <a:t> da 5-7 </a:t>
            </a:r>
            <a:r>
              <a:rPr lang="es-ES" sz="1600" dirty="0" err="1"/>
              <a:t>egun</a:t>
            </a:r>
            <a:r>
              <a:rPr lang="es-ES" sz="1600" dirty="0"/>
              <a:t> </a:t>
            </a:r>
            <a:r>
              <a:rPr lang="es-ES" sz="1600" dirty="0" err="1"/>
              <a:t>arteko</a:t>
            </a:r>
            <a:r>
              <a:rPr lang="es-ES" sz="1600" dirty="0"/>
              <a:t> pauta </a:t>
            </a:r>
            <a:r>
              <a:rPr lang="es-ES" sz="1600" dirty="0" err="1"/>
              <a:t>motzek</a:t>
            </a:r>
            <a:r>
              <a:rPr lang="es-ES" sz="1600" dirty="0"/>
              <a:t> </a:t>
            </a:r>
            <a:r>
              <a:rPr lang="es-ES" sz="1600" dirty="0" err="1"/>
              <a:t>luzeekin</a:t>
            </a:r>
            <a:r>
              <a:rPr lang="es-ES" sz="1600" dirty="0"/>
              <a:t> </a:t>
            </a:r>
            <a:r>
              <a:rPr lang="es-ES" sz="1600" dirty="0" err="1"/>
              <a:t>alderagarriak</a:t>
            </a:r>
            <a:r>
              <a:rPr lang="es-ES" sz="1600" dirty="0"/>
              <a:t> </a:t>
            </a:r>
            <a:r>
              <a:rPr lang="es-ES" sz="1600" dirty="0" err="1"/>
              <a:t>diren</a:t>
            </a:r>
            <a:r>
              <a:rPr lang="es-ES" sz="1600" dirty="0"/>
              <a:t> </a:t>
            </a:r>
            <a:r>
              <a:rPr lang="es-ES" sz="1600" dirty="0" err="1"/>
              <a:t>emaitzak</a:t>
            </a:r>
            <a:r>
              <a:rPr lang="es-ES" sz="1600" dirty="0"/>
              <a:t> </a:t>
            </a:r>
            <a:r>
              <a:rPr lang="es-ES" sz="1600" dirty="0" err="1"/>
              <a:t>ematen</a:t>
            </a:r>
            <a:r>
              <a:rPr lang="es-ES" sz="1600" dirty="0"/>
              <a:t> </a:t>
            </a:r>
            <a:r>
              <a:rPr lang="es-ES" sz="1600" dirty="0" err="1" smtClean="0"/>
              <a:t>dituztela</a:t>
            </a:r>
            <a:r>
              <a:rPr lang="es-ES" sz="1600" dirty="0" smtClean="0"/>
              <a:t>.</a:t>
            </a:r>
          </a:p>
          <a:p>
            <a:pPr algn="just"/>
            <a:endParaRPr lang="es-ES" sz="1600" dirty="0" smtClean="0"/>
          </a:p>
          <a:p>
            <a:pPr lvl="1" algn="just"/>
            <a:r>
              <a:rPr lang="es-ES" sz="1200" dirty="0" smtClean="0"/>
              <a:t>2017an </a:t>
            </a:r>
            <a:r>
              <a:rPr lang="es-ES" sz="1200" dirty="0" err="1"/>
              <a:t>egindako</a:t>
            </a:r>
            <a:r>
              <a:rPr lang="es-ES" sz="1200" dirty="0"/>
              <a:t> </a:t>
            </a:r>
            <a:r>
              <a:rPr lang="es-ES" sz="1200" dirty="0" err="1"/>
              <a:t>azterketa</a:t>
            </a:r>
            <a:r>
              <a:rPr lang="es-ES" sz="1200" dirty="0"/>
              <a:t> </a:t>
            </a:r>
            <a:r>
              <a:rPr lang="es-ES" sz="1200" dirty="0" err="1" smtClean="0"/>
              <a:t>batek</a:t>
            </a:r>
            <a:r>
              <a:rPr lang="es-ES" sz="1200" dirty="0" smtClean="0"/>
              <a:t> </a:t>
            </a:r>
            <a:r>
              <a:rPr lang="es-ES" sz="1200" dirty="0"/>
              <a:t>7 </a:t>
            </a:r>
            <a:r>
              <a:rPr lang="es-ES" sz="1200" dirty="0" err="1"/>
              <a:t>edo</a:t>
            </a:r>
            <a:r>
              <a:rPr lang="es-ES" sz="1200" dirty="0"/>
              <a:t> 14 </a:t>
            </a:r>
            <a:r>
              <a:rPr lang="es-ES" sz="1200" dirty="0" err="1"/>
              <a:t>eguneko</a:t>
            </a:r>
            <a:r>
              <a:rPr lang="es-ES" sz="1200" dirty="0"/>
              <a:t> </a:t>
            </a:r>
            <a:r>
              <a:rPr lang="es-ES" sz="1200" dirty="0" err="1"/>
              <a:t>pautekin</a:t>
            </a:r>
            <a:r>
              <a:rPr lang="es-ES" sz="1200" dirty="0"/>
              <a:t> </a:t>
            </a:r>
            <a:r>
              <a:rPr lang="es-ES" sz="1200" dirty="0" err="1"/>
              <a:t>jarraitutako</a:t>
            </a:r>
            <a:r>
              <a:rPr lang="es-ES" sz="1200" dirty="0"/>
              <a:t> </a:t>
            </a:r>
            <a:r>
              <a:rPr lang="es-ES" sz="1200" dirty="0" err="1"/>
              <a:t>ziprofloxazino</a:t>
            </a:r>
            <a:r>
              <a:rPr lang="es-ES" sz="1200" dirty="0"/>
              <a:t> </a:t>
            </a:r>
            <a:r>
              <a:rPr lang="es-ES" sz="1200" dirty="0" err="1"/>
              <a:t>tratamenduak</a:t>
            </a:r>
            <a:r>
              <a:rPr lang="es-ES" sz="1200" dirty="0"/>
              <a:t> </a:t>
            </a:r>
            <a:r>
              <a:rPr lang="es-ES" sz="1200" dirty="0" err="1"/>
              <a:t>alderatu</a:t>
            </a:r>
            <a:r>
              <a:rPr lang="es-ES" sz="1200" dirty="0"/>
              <a:t> </a:t>
            </a:r>
            <a:r>
              <a:rPr lang="es-ES" sz="1200" dirty="0" err="1"/>
              <a:t>zituen</a:t>
            </a:r>
            <a:r>
              <a:rPr lang="es-ES" sz="1200" dirty="0"/>
              <a:t>, eta </a:t>
            </a:r>
            <a:r>
              <a:rPr lang="es-ES" sz="1200" dirty="0" err="1"/>
              <a:t>ez</a:t>
            </a:r>
            <a:r>
              <a:rPr lang="es-ES" sz="1200" dirty="0"/>
              <a:t> </a:t>
            </a:r>
            <a:r>
              <a:rPr lang="es-ES" sz="1200" dirty="0" err="1"/>
              <a:t>zuen</a:t>
            </a:r>
            <a:r>
              <a:rPr lang="es-ES" sz="1200" dirty="0"/>
              <a:t> </a:t>
            </a:r>
            <a:r>
              <a:rPr lang="es-ES" sz="1200" dirty="0" err="1"/>
              <a:t>alderik</a:t>
            </a:r>
            <a:r>
              <a:rPr lang="es-ES" sz="1200" dirty="0"/>
              <a:t> </a:t>
            </a:r>
            <a:r>
              <a:rPr lang="es-ES" sz="1200" dirty="0" err="1"/>
              <a:t>aurkitu</a:t>
            </a:r>
            <a:r>
              <a:rPr lang="es-ES" sz="1200" dirty="0"/>
              <a:t> </a:t>
            </a:r>
            <a:r>
              <a:rPr lang="es-ES" sz="1200" dirty="0" err="1"/>
              <a:t>bi</a:t>
            </a:r>
            <a:r>
              <a:rPr lang="es-ES" sz="1200" dirty="0"/>
              <a:t> </a:t>
            </a:r>
            <a:r>
              <a:rPr lang="es-ES" sz="1200" dirty="0" err="1"/>
              <a:t>pautok</a:t>
            </a:r>
            <a:r>
              <a:rPr lang="es-ES" sz="1200" dirty="0"/>
              <a:t> </a:t>
            </a:r>
            <a:r>
              <a:rPr lang="es-ES" sz="1200" dirty="0" err="1"/>
              <a:t>jarraitu</a:t>
            </a:r>
            <a:r>
              <a:rPr lang="es-ES" sz="1200" dirty="0"/>
              <a:t> </a:t>
            </a:r>
            <a:r>
              <a:rPr lang="es-ES" sz="1200" dirty="0" err="1"/>
              <a:t>zituzten</a:t>
            </a:r>
            <a:r>
              <a:rPr lang="es-ES" sz="1200" dirty="0"/>
              <a:t> </a:t>
            </a:r>
            <a:r>
              <a:rPr lang="es-ES" sz="1200" dirty="0" err="1"/>
              <a:t>emakumeen</a:t>
            </a:r>
            <a:r>
              <a:rPr lang="es-ES" sz="1200" dirty="0"/>
              <a:t> </a:t>
            </a:r>
            <a:r>
              <a:rPr lang="es-ES" sz="1200" dirty="0" err="1"/>
              <a:t>sendatze</a:t>
            </a:r>
            <a:r>
              <a:rPr lang="es-ES" sz="1200" dirty="0"/>
              <a:t> </a:t>
            </a:r>
            <a:r>
              <a:rPr lang="es-ES" sz="1200" dirty="0" err="1"/>
              <a:t>klinikoan</a:t>
            </a:r>
            <a:r>
              <a:rPr lang="es-ES" sz="1200" dirty="0"/>
              <a:t>. </a:t>
            </a:r>
            <a:endParaRPr lang="es-ES" sz="1200" dirty="0" smtClean="0"/>
          </a:p>
          <a:p>
            <a:pPr lvl="1" algn="just"/>
            <a:r>
              <a:rPr lang="es-ES" sz="1200" dirty="0" err="1" smtClean="0"/>
              <a:t>Gizonen</a:t>
            </a:r>
            <a:r>
              <a:rPr lang="es-ES" sz="1200" dirty="0" smtClean="0"/>
              <a:t> </a:t>
            </a:r>
            <a:r>
              <a:rPr lang="es-ES" sz="1200" dirty="0" err="1"/>
              <a:t>kasuan</a:t>
            </a:r>
            <a:r>
              <a:rPr lang="es-ES" sz="1200" dirty="0"/>
              <a:t>, </a:t>
            </a:r>
            <a:r>
              <a:rPr lang="es-ES" sz="1200" dirty="0" err="1"/>
              <a:t>aldiz</a:t>
            </a:r>
            <a:r>
              <a:rPr lang="es-ES" sz="1200" dirty="0"/>
              <a:t>, 7 </a:t>
            </a:r>
            <a:r>
              <a:rPr lang="es-ES" sz="1200" dirty="0" err="1"/>
              <a:t>eguneko</a:t>
            </a:r>
            <a:r>
              <a:rPr lang="es-ES" sz="1200" dirty="0"/>
              <a:t> </a:t>
            </a:r>
            <a:r>
              <a:rPr lang="es-ES" sz="1200" dirty="0" err="1"/>
              <a:t>pautak</a:t>
            </a:r>
            <a:r>
              <a:rPr lang="es-ES" sz="1200" dirty="0"/>
              <a:t> </a:t>
            </a:r>
            <a:r>
              <a:rPr lang="es-ES" sz="1200" dirty="0" err="1"/>
              <a:t>emaitza</a:t>
            </a:r>
            <a:r>
              <a:rPr lang="es-ES" sz="1200" dirty="0"/>
              <a:t> </a:t>
            </a:r>
            <a:r>
              <a:rPr lang="es-ES" sz="1200" dirty="0" err="1"/>
              <a:t>okerragoak</a:t>
            </a:r>
            <a:r>
              <a:rPr lang="es-ES" sz="1200" dirty="0"/>
              <a:t> </a:t>
            </a:r>
            <a:r>
              <a:rPr lang="es-ES" sz="1200" dirty="0" err="1"/>
              <a:t>eman</a:t>
            </a:r>
            <a:r>
              <a:rPr lang="es-ES" sz="1200" dirty="0"/>
              <a:t> </a:t>
            </a:r>
            <a:r>
              <a:rPr lang="es-ES" sz="1200" dirty="0" err="1"/>
              <a:t>zituen</a:t>
            </a:r>
            <a:r>
              <a:rPr lang="es-ES" sz="1200" dirty="0"/>
              <a:t> </a:t>
            </a:r>
            <a:r>
              <a:rPr lang="es-ES" sz="1200" dirty="0" err="1"/>
              <a:t>sendatze</a:t>
            </a:r>
            <a:r>
              <a:rPr lang="es-ES" sz="1200" dirty="0"/>
              <a:t> </a:t>
            </a:r>
            <a:r>
              <a:rPr lang="es-ES" sz="1200" dirty="0" err="1"/>
              <a:t>klinikoan</a:t>
            </a:r>
            <a:r>
              <a:rPr lang="es-ES" sz="1200" dirty="0"/>
              <a:t> 14 </a:t>
            </a:r>
            <a:r>
              <a:rPr lang="es-ES" sz="1200" dirty="0" err="1"/>
              <a:t>egunekoak</a:t>
            </a:r>
            <a:r>
              <a:rPr lang="es-ES" sz="1200" dirty="0"/>
              <a:t> </a:t>
            </a:r>
            <a:r>
              <a:rPr lang="es-ES" sz="1200" dirty="0" err="1"/>
              <a:t>baino</a:t>
            </a:r>
            <a:r>
              <a:rPr lang="es-ES" sz="1200" dirty="0"/>
              <a:t>, </a:t>
            </a:r>
            <a:r>
              <a:rPr lang="es-ES" sz="1200" dirty="0" err="1"/>
              <a:t>baina</a:t>
            </a:r>
            <a:r>
              <a:rPr lang="es-ES" sz="1200" dirty="0"/>
              <a:t> </a:t>
            </a:r>
            <a:r>
              <a:rPr lang="es-ES" sz="1200" dirty="0" err="1"/>
              <a:t>soilik</a:t>
            </a:r>
            <a:r>
              <a:rPr lang="es-ES" sz="1200" dirty="0"/>
              <a:t> </a:t>
            </a:r>
            <a:r>
              <a:rPr lang="es-ES" sz="1200" dirty="0" err="1"/>
              <a:t>tratamendua</a:t>
            </a:r>
            <a:r>
              <a:rPr lang="es-ES" sz="1200" dirty="0"/>
              <a:t> jaso eta 10-18 </a:t>
            </a:r>
            <a:r>
              <a:rPr lang="es-ES" sz="1200" dirty="0" err="1"/>
              <a:t>egunera</a:t>
            </a:r>
            <a:r>
              <a:rPr lang="es-ES" sz="1200" dirty="0"/>
              <a:t> eta </a:t>
            </a:r>
            <a:r>
              <a:rPr lang="es-ES" sz="1200" dirty="0" err="1"/>
              <a:t>ez</a:t>
            </a:r>
            <a:r>
              <a:rPr lang="es-ES" sz="1200" dirty="0"/>
              <a:t> </a:t>
            </a:r>
            <a:r>
              <a:rPr lang="es-ES" sz="1200" dirty="0" err="1"/>
              <a:t>epe</a:t>
            </a:r>
            <a:r>
              <a:rPr lang="es-ES" sz="1200" dirty="0"/>
              <a:t> </a:t>
            </a:r>
            <a:r>
              <a:rPr lang="es-ES" sz="1200" dirty="0" err="1"/>
              <a:t>luzeagoko</a:t>
            </a:r>
            <a:r>
              <a:rPr lang="es-ES" sz="1200" dirty="0"/>
              <a:t> </a:t>
            </a:r>
            <a:r>
              <a:rPr lang="es-ES" sz="1200" dirty="0" err="1"/>
              <a:t>jarraipenean</a:t>
            </a:r>
            <a:r>
              <a:rPr lang="es-ES" sz="1200" dirty="0"/>
              <a:t> (70-84 </a:t>
            </a:r>
            <a:r>
              <a:rPr lang="es-ES" sz="1200" dirty="0" err="1"/>
              <a:t>egunera</a:t>
            </a:r>
            <a:r>
              <a:rPr lang="es-ES" sz="1200" dirty="0"/>
              <a:t>). </a:t>
            </a:r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467544" y="1340768"/>
            <a:ext cx="7992888" cy="504056"/>
          </a:xfr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800" b="1" dirty="0" smtClean="0">
                <a:solidFill>
                  <a:schemeClr val="tx2"/>
                </a:solidFill>
              </a:rPr>
              <a:t>PIELONEFRITISA </a:t>
            </a:r>
            <a:r>
              <a:rPr lang="es-ES" sz="2800" b="1" dirty="0">
                <a:solidFill>
                  <a:schemeClr val="tx2"/>
                </a:solidFill>
              </a:rPr>
              <a:t>	</a:t>
            </a:r>
          </a:p>
          <a:p>
            <a:pPr marL="0" indent="0">
              <a:buNone/>
            </a:pPr>
            <a:r>
              <a:rPr lang="es-ES" sz="2800" b="1" dirty="0">
                <a:solidFill>
                  <a:schemeClr val="tx2"/>
                </a:solidFill>
              </a:rPr>
              <a:t>	</a:t>
            </a:r>
          </a:p>
          <a:p>
            <a:pPr marL="0" indent="0">
              <a:buNone/>
            </a:pPr>
            <a:r>
              <a:rPr lang="es-ES" sz="2800" dirty="0"/>
              <a:t>	</a:t>
            </a:r>
          </a:p>
          <a:p>
            <a:pPr marL="0" indent="0">
              <a:buFont typeface="Arial" charset="0"/>
              <a:buNone/>
            </a:pPr>
            <a:r>
              <a:rPr lang="es-ES" sz="2800" b="1" dirty="0" smtClean="0">
                <a:solidFill>
                  <a:schemeClr val="tx2"/>
                </a:solidFill>
              </a:rPr>
              <a:t> </a:t>
            </a:r>
            <a:endParaRPr lang="es-ES" sz="2800" b="1" dirty="0">
              <a:solidFill>
                <a:schemeClr val="tx2"/>
              </a:solidFill>
            </a:endParaRPr>
          </a:p>
        </p:txBody>
      </p:sp>
      <p:grpSp>
        <p:nvGrpSpPr>
          <p:cNvPr id="7" name="6 Grupo"/>
          <p:cNvGrpSpPr/>
          <p:nvPr/>
        </p:nvGrpSpPr>
        <p:grpSpPr>
          <a:xfrm>
            <a:off x="1115616" y="4005064"/>
            <a:ext cx="6696744" cy="563240"/>
            <a:chOff x="1115616" y="4437112"/>
            <a:chExt cx="6696744" cy="563240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271" t="19069" r="10416" b="75219"/>
            <a:stretch/>
          </p:blipFill>
          <p:spPr bwMode="auto">
            <a:xfrm>
              <a:off x="1115616" y="4437112"/>
              <a:ext cx="6696744" cy="3810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271" t="70299" r="10416" b="26655"/>
            <a:stretch/>
          </p:blipFill>
          <p:spPr bwMode="auto">
            <a:xfrm>
              <a:off x="1115616" y="4797152"/>
              <a:ext cx="6696744" cy="203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7219318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/>
            </a:r>
            <a:br>
              <a:rPr lang="es-ES" dirty="0"/>
            </a:br>
            <a:r>
              <a:rPr lang="es-ES" dirty="0"/>
              <a:t> </a:t>
            </a:r>
            <a:br>
              <a:rPr lang="es-ES" dirty="0"/>
            </a:br>
            <a:r>
              <a:rPr lang="es-ES" dirty="0"/>
              <a:t> </a:t>
            </a:r>
            <a:br>
              <a:rPr lang="es-ES" dirty="0"/>
            </a:br>
            <a:r>
              <a:rPr lang="es-ES" dirty="0"/>
              <a:t> GERNU-TRAKTUAREN INFEKZIOAK 	</a:t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>	</a:t>
            </a:r>
            <a:br>
              <a:rPr lang="es-ES" dirty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611560" y="1844824"/>
            <a:ext cx="7992888" cy="3600400"/>
          </a:xfrm>
          <a:prstGeom prst="rect">
            <a:avLst/>
          </a:prstGeom>
        </p:spPr>
        <p:txBody>
          <a:bodyPr/>
          <a:lstStyle/>
          <a:p>
            <a:pPr algn="just"/>
            <a:r>
              <a:rPr lang="es-ES" sz="1600" dirty="0" err="1"/>
              <a:t>H</a:t>
            </a:r>
            <a:r>
              <a:rPr lang="es-ES" sz="1600" dirty="0" err="1" smtClean="0"/>
              <a:t>obe</a:t>
            </a:r>
            <a:r>
              <a:rPr lang="es-ES" sz="1600" dirty="0" smtClean="0"/>
              <a:t> </a:t>
            </a:r>
            <a:r>
              <a:rPr lang="es-ES" sz="1600" dirty="0"/>
              <a:t>da terapia </a:t>
            </a:r>
            <a:r>
              <a:rPr lang="es-ES" sz="1600" dirty="0" err="1"/>
              <a:t>motzak</a:t>
            </a:r>
            <a:r>
              <a:rPr lang="es-ES" sz="1600" dirty="0"/>
              <a:t> </a:t>
            </a:r>
            <a:r>
              <a:rPr lang="es-ES" sz="1600" dirty="0" err="1"/>
              <a:t>hautatzea</a:t>
            </a:r>
            <a:r>
              <a:rPr lang="es-ES" sz="1600" dirty="0"/>
              <a:t> </a:t>
            </a:r>
            <a:r>
              <a:rPr lang="es-ES" sz="1600" dirty="0" err="1"/>
              <a:t>fetuaren</a:t>
            </a:r>
            <a:r>
              <a:rPr lang="es-ES" sz="1600" dirty="0"/>
              <a:t> </a:t>
            </a:r>
            <a:r>
              <a:rPr lang="es-ES" sz="1600" dirty="0" err="1"/>
              <a:t>esposizioa</a:t>
            </a:r>
            <a:r>
              <a:rPr lang="es-ES" sz="1600" dirty="0"/>
              <a:t> </a:t>
            </a:r>
            <a:r>
              <a:rPr lang="es-ES" sz="1600" dirty="0" err="1"/>
              <a:t>ahalik</a:t>
            </a:r>
            <a:r>
              <a:rPr lang="es-ES" sz="1600" dirty="0"/>
              <a:t> eta </a:t>
            </a:r>
            <a:r>
              <a:rPr lang="es-ES" sz="1600" dirty="0" err="1"/>
              <a:t>gehien</a:t>
            </a:r>
            <a:r>
              <a:rPr lang="es-ES" sz="1600" dirty="0"/>
              <a:t> </a:t>
            </a:r>
            <a:r>
              <a:rPr lang="es-ES" sz="1600" dirty="0" err="1" smtClean="0"/>
              <a:t>gutxitzeko</a:t>
            </a:r>
            <a:r>
              <a:rPr lang="es-ES" sz="1600" dirty="0" smtClean="0"/>
              <a:t>. </a:t>
            </a:r>
          </a:p>
          <a:p>
            <a:pPr algn="just"/>
            <a:r>
              <a:rPr lang="es-ES" sz="1600" dirty="0" smtClean="0"/>
              <a:t>3-7 </a:t>
            </a:r>
            <a:r>
              <a:rPr lang="es-ES" sz="1600" dirty="0" err="1"/>
              <a:t>egun</a:t>
            </a:r>
            <a:r>
              <a:rPr lang="es-ES" sz="1600" dirty="0"/>
              <a:t> </a:t>
            </a:r>
            <a:r>
              <a:rPr lang="es-ES" sz="1600" dirty="0" err="1"/>
              <a:t>arteko</a:t>
            </a:r>
            <a:r>
              <a:rPr lang="es-ES" sz="1600" dirty="0"/>
              <a:t> </a:t>
            </a:r>
            <a:r>
              <a:rPr lang="es-ES" sz="1600" dirty="0" err="1"/>
              <a:t>terapiak</a:t>
            </a:r>
            <a:r>
              <a:rPr lang="es-ES" sz="1600" dirty="0"/>
              <a:t> </a:t>
            </a:r>
            <a:r>
              <a:rPr lang="es-ES" sz="1600" dirty="0" err="1"/>
              <a:t>eraginkorrak</a:t>
            </a:r>
            <a:r>
              <a:rPr lang="es-ES" sz="1600" dirty="0"/>
              <a:t> </a:t>
            </a:r>
            <a:r>
              <a:rPr lang="es-ES" sz="1600" dirty="0" err="1"/>
              <a:t>dira</a:t>
            </a:r>
            <a:r>
              <a:rPr lang="es-ES" sz="1600" dirty="0"/>
              <a:t> </a:t>
            </a:r>
            <a:r>
              <a:rPr lang="es-ES" sz="1600" dirty="0" err="1"/>
              <a:t>bai</a:t>
            </a:r>
            <a:r>
              <a:rPr lang="es-ES" sz="1600" dirty="0"/>
              <a:t> </a:t>
            </a:r>
            <a:r>
              <a:rPr lang="es-ES" sz="1600" dirty="0" err="1"/>
              <a:t>sintomarik</a:t>
            </a:r>
            <a:r>
              <a:rPr lang="es-ES" sz="1600" dirty="0"/>
              <a:t> </a:t>
            </a:r>
            <a:r>
              <a:rPr lang="es-ES" sz="1600" dirty="0" err="1"/>
              <a:t>gabeko</a:t>
            </a:r>
            <a:r>
              <a:rPr lang="es-ES" sz="1600" dirty="0"/>
              <a:t> </a:t>
            </a:r>
            <a:r>
              <a:rPr lang="es-ES" sz="1600" dirty="0" err="1"/>
              <a:t>bakteriurian</a:t>
            </a:r>
            <a:r>
              <a:rPr lang="es-ES" sz="1600" dirty="0"/>
              <a:t> </a:t>
            </a:r>
            <a:r>
              <a:rPr lang="es-ES" sz="1600" dirty="0" err="1"/>
              <a:t>bai</a:t>
            </a:r>
            <a:r>
              <a:rPr lang="es-ES" sz="1600" dirty="0"/>
              <a:t> </a:t>
            </a:r>
            <a:r>
              <a:rPr lang="es-ES" sz="1600" dirty="0" err="1"/>
              <a:t>pielonefritis</a:t>
            </a:r>
            <a:r>
              <a:rPr lang="es-ES" sz="1600" dirty="0"/>
              <a:t> </a:t>
            </a:r>
            <a:r>
              <a:rPr lang="es-ES" sz="1600" dirty="0" err="1"/>
              <a:t>sintomarik</a:t>
            </a:r>
            <a:r>
              <a:rPr lang="es-ES" sz="1600" dirty="0"/>
              <a:t> </a:t>
            </a:r>
            <a:r>
              <a:rPr lang="es-ES" sz="1600" dirty="0" err="1"/>
              <a:t>gabeko</a:t>
            </a:r>
            <a:r>
              <a:rPr lang="es-ES" sz="1600" dirty="0"/>
              <a:t> </a:t>
            </a:r>
            <a:r>
              <a:rPr lang="es-ES" sz="1600" dirty="0" err="1"/>
              <a:t>zistitis</a:t>
            </a:r>
            <a:r>
              <a:rPr lang="es-ES" sz="1600" dirty="0"/>
              <a:t> </a:t>
            </a:r>
            <a:r>
              <a:rPr lang="es-ES" sz="1600" dirty="0" err="1"/>
              <a:t>akutuan</a:t>
            </a:r>
            <a:r>
              <a:rPr lang="es-ES" sz="1600" dirty="0"/>
              <a:t>. </a:t>
            </a:r>
            <a:endParaRPr lang="es-ES" sz="1600" dirty="0" smtClean="0"/>
          </a:p>
          <a:p>
            <a:pPr algn="just"/>
            <a:r>
              <a:rPr lang="es-ES" sz="1600" dirty="0" err="1" smtClean="0"/>
              <a:t>Fosfomizina</a:t>
            </a:r>
            <a:r>
              <a:rPr lang="es-ES" sz="1600" dirty="0" smtClean="0"/>
              <a:t> </a:t>
            </a:r>
            <a:r>
              <a:rPr lang="es-ES" sz="1600" dirty="0" err="1"/>
              <a:t>dosi</a:t>
            </a:r>
            <a:r>
              <a:rPr lang="es-ES" sz="1600" dirty="0"/>
              <a:t> </a:t>
            </a:r>
            <a:r>
              <a:rPr lang="es-ES" sz="1600" dirty="0" err="1"/>
              <a:t>bakar</a:t>
            </a:r>
            <a:r>
              <a:rPr lang="es-ES" sz="1600" dirty="0"/>
              <a:t> </a:t>
            </a:r>
            <a:r>
              <a:rPr lang="es-ES" sz="1600" dirty="0" err="1"/>
              <a:t>bat</a:t>
            </a:r>
            <a:r>
              <a:rPr lang="es-ES" sz="1600" dirty="0"/>
              <a:t> (3 g) </a:t>
            </a:r>
            <a:r>
              <a:rPr lang="es-ES" sz="1600" dirty="0" err="1"/>
              <a:t>erabil</a:t>
            </a:r>
            <a:r>
              <a:rPr lang="es-ES" sz="1600" dirty="0"/>
              <a:t> </a:t>
            </a:r>
            <a:r>
              <a:rPr lang="es-ES" sz="1600" dirty="0" err="1" smtClean="0"/>
              <a:t>daiteke</a:t>
            </a:r>
            <a:r>
              <a:rPr lang="es-ES" sz="1600" dirty="0" smtClean="0"/>
              <a:t>. </a:t>
            </a:r>
            <a:endParaRPr lang="es-ES" sz="1600" dirty="0"/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467544" y="1340768"/>
            <a:ext cx="7992888" cy="504056"/>
          </a:xfr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800" b="1" dirty="0" err="1" smtClean="0">
                <a:solidFill>
                  <a:schemeClr val="tx2"/>
                </a:solidFill>
              </a:rPr>
              <a:t>Haurdunaldia</a:t>
            </a:r>
            <a:r>
              <a:rPr lang="es-ES" sz="2800" b="1" dirty="0">
                <a:solidFill>
                  <a:schemeClr val="tx2"/>
                </a:solidFill>
              </a:rPr>
              <a:t>	</a:t>
            </a:r>
          </a:p>
          <a:p>
            <a:pPr marL="0" indent="0">
              <a:buNone/>
            </a:pPr>
            <a:r>
              <a:rPr lang="es-ES" sz="2800" b="1" dirty="0">
                <a:solidFill>
                  <a:schemeClr val="tx2"/>
                </a:solidFill>
              </a:rPr>
              <a:t>	</a:t>
            </a:r>
          </a:p>
          <a:p>
            <a:pPr marL="0" indent="0">
              <a:buNone/>
            </a:pPr>
            <a:r>
              <a:rPr lang="es-ES" sz="2800" dirty="0"/>
              <a:t>	</a:t>
            </a:r>
          </a:p>
          <a:p>
            <a:pPr marL="0" indent="0">
              <a:buFont typeface="Arial" charset="0"/>
              <a:buNone/>
            </a:pPr>
            <a:r>
              <a:rPr lang="es-ES" sz="2800" b="1" dirty="0" smtClean="0">
                <a:solidFill>
                  <a:schemeClr val="tx2"/>
                </a:solidFill>
              </a:rPr>
              <a:t> </a:t>
            </a:r>
            <a:endParaRPr lang="es-ES" sz="2800" b="1" dirty="0">
              <a:solidFill>
                <a:schemeClr val="tx2"/>
              </a:solidFill>
            </a:endParaRPr>
          </a:p>
        </p:txBody>
      </p:sp>
      <p:grpSp>
        <p:nvGrpSpPr>
          <p:cNvPr id="12" name="11 Grupo"/>
          <p:cNvGrpSpPr/>
          <p:nvPr/>
        </p:nvGrpSpPr>
        <p:grpSpPr>
          <a:xfrm>
            <a:off x="1187624" y="3501008"/>
            <a:ext cx="6696744" cy="1464940"/>
            <a:chOff x="1187624" y="3501008"/>
            <a:chExt cx="6696744" cy="1464940"/>
          </a:xfrm>
        </p:grpSpPr>
        <p:grpSp>
          <p:nvGrpSpPr>
            <p:cNvPr id="8" name="7 Grupo"/>
            <p:cNvGrpSpPr/>
            <p:nvPr/>
          </p:nvGrpSpPr>
          <p:grpSpPr>
            <a:xfrm>
              <a:off x="1187624" y="3501008"/>
              <a:ext cx="6696744" cy="1464940"/>
              <a:chOff x="1115616" y="4437112"/>
              <a:chExt cx="6696744" cy="1464940"/>
            </a:xfrm>
          </p:grpSpPr>
          <p:pic>
            <p:nvPicPr>
              <p:cNvPr id="9" name="Picture 2"/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271" t="19069" r="10416" b="75219"/>
              <a:stretch/>
            </p:blipFill>
            <p:spPr bwMode="auto">
              <a:xfrm>
                <a:off x="1115616" y="4437112"/>
                <a:ext cx="6696744" cy="3810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0" name="Picture 2"/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271" t="53854" r="10416" b="29581"/>
              <a:stretch/>
            </p:blipFill>
            <p:spPr bwMode="auto">
              <a:xfrm>
                <a:off x="1115616" y="4797152"/>
                <a:ext cx="6696744" cy="11049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11" name="10 Rectángulo"/>
            <p:cNvSpPr/>
            <p:nvPr/>
          </p:nvSpPr>
          <p:spPr>
            <a:xfrm>
              <a:off x="3563888" y="3882257"/>
              <a:ext cx="4176464" cy="36004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</p:spTree>
    <p:extLst>
      <p:ext uri="{BB962C8B-B14F-4D97-AF65-F5344CB8AC3E}">
        <p14:creationId xmlns:p14="http://schemas.microsoft.com/office/powerpoint/2010/main" val="33134071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/>
            </a:r>
            <a:br>
              <a:rPr lang="es-ES" dirty="0"/>
            </a:br>
            <a:r>
              <a:rPr lang="es-ES" dirty="0"/>
              <a:t> </a:t>
            </a:r>
            <a:br>
              <a:rPr lang="es-ES" dirty="0"/>
            </a:br>
            <a:r>
              <a:rPr lang="es-ES" dirty="0"/>
              <a:t> </a:t>
            </a:r>
            <a:br>
              <a:rPr lang="es-ES" dirty="0"/>
            </a:br>
            <a:r>
              <a:rPr lang="es-ES" dirty="0"/>
              <a:t> GERNU-TRAKTUAREN INFEKZIOAK 	</a:t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>	</a:t>
            </a:r>
            <a:br>
              <a:rPr lang="es-ES" dirty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611560" y="1844824"/>
            <a:ext cx="7992888" cy="3600400"/>
          </a:xfrm>
          <a:prstGeom prst="rect">
            <a:avLst/>
          </a:prstGeom>
        </p:spPr>
        <p:txBody>
          <a:bodyPr/>
          <a:lstStyle/>
          <a:p>
            <a:pPr algn="just"/>
            <a:r>
              <a:rPr lang="es-ES" sz="1600" dirty="0" err="1"/>
              <a:t>Gernu-traktuaren</a:t>
            </a:r>
            <a:r>
              <a:rPr lang="es-ES" sz="1600" dirty="0"/>
              <a:t> </a:t>
            </a:r>
            <a:r>
              <a:rPr lang="es-ES" sz="1600" dirty="0" err="1"/>
              <a:t>infekzioak</a:t>
            </a:r>
            <a:r>
              <a:rPr lang="es-ES" sz="1600" dirty="0"/>
              <a:t> </a:t>
            </a:r>
            <a:r>
              <a:rPr lang="es-ES" sz="1600" dirty="0" err="1"/>
              <a:t>zituzten</a:t>
            </a:r>
            <a:r>
              <a:rPr lang="es-ES" sz="1600" dirty="0"/>
              <a:t> 3 </a:t>
            </a:r>
            <a:r>
              <a:rPr lang="es-ES" sz="1600" dirty="0" err="1"/>
              <a:t>hilabete</a:t>
            </a:r>
            <a:r>
              <a:rPr lang="es-ES" sz="1600" dirty="0"/>
              <a:t> eta 18 </a:t>
            </a:r>
            <a:r>
              <a:rPr lang="es-ES" sz="1600" dirty="0" err="1"/>
              <a:t>urte</a:t>
            </a:r>
            <a:r>
              <a:rPr lang="es-ES" sz="1600" dirty="0"/>
              <a:t> </a:t>
            </a:r>
            <a:r>
              <a:rPr lang="es-ES" sz="1600" dirty="0" err="1"/>
              <a:t>arteko</a:t>
            </a:r>
            <a:r>
              <a:rPr lang="es-ES" sz="1600" dirty="0"/>
              <a:t> </a:t>
            </a:r>
            <a:r>
              <a:rPr lang="es-ES" sz="1600" dirty="0" err="1"/>
              <a:t>pazienteekin</a:t>
            </a:r>
            <a:r>
              <a:rPr lang="es-ES" sz="1600" dirty="0"/>
              <a:t> </a:t>
            </a:r>
            <a:r>
              <a:rPr lang="es-ES" sz="1600" dirty="0" err="1"/>
              <a:t>egindako</a:t>
            </a:r>
            <a:r>
              <a:rPr lang="es-ES" sz="1600" dirty="0"/>
              <a:t> 2003ko Cochrane </a:t>
            </a:r>
            <a:r>
              <a:rPr lang="es-ES" sz="1600" dirty="0" err="1"/>
              <a:t>berrikuspen</a:t>
            </a:r>
            <a:r>
              <a:rPr lang="es-ES" sz="1600" dirty="0"/>
              <a:t> </a:t>
            </a:r>
            <a:r>
              <a:rPr lang="es-ES" sz="1600" dirty="0" smtClean="0"/>
              <a:t>batean, </a:t>
            </a:r>
            <a:r>
              <a:rPr lang="es-ES" sz="1600" dirty="0" err="1"/>
              <a:t>ez</a:t>
            </a:r>
            <a:r>
              <a:rPr lang="es-ES" sz="1600" dirty="0"/>
              <a:t> zen </a:t>
            </a:r>
            <a:r>
              <a:rPr lang="es-ES" sz="1600" dirty="0" err="1"/>
              <a:t>alderik</a:t>
            </a:r>
            <a:r>
              <a:rPr lang="es-ES" sz="1600" dirty="0"/>
              <a:t> </a:t>
            </a:r>
            <a:r>
              <a:rPr lang="es-ES" sz="1600" dirty="0" err="1"/>
              <a:t>ikusi</a:t>
            </a:r>
            <a:r>
              <a:rPr lang="es-ES" sz="1600" dirty="0"/>
              <a:t> </a:t>
            </a:r>
            <a:r>
              <a:rPr lang="es-ES" sz="1600" dirty="0" err="1"/>
              <a:t>sendatze</a:t>
            </a:r>
            <a:r>
              <a:rPr lang="es-ES" sz="1600" dirty="0"/>
              <a:t> </a:t>
            </a:r>
            <a:r>
              <a:rPr lang="es-ES" sz="1600" dirty="0" err="1"/>
              <a:t>klinikoan</a:t>
            </a:r>
            <a:r>
              <a:rPr lang="es-ES" sz="1600" dirty="0"/>
              <a:t>, </a:t>
            </a:r>
            <a:r>
              <a:rPr lang="es-ES" sz="1600" dirty="0" err="1"/>
              <a:t>bakteriuriaren</a:t>
            </a:r>
            <a:r>
              <a:rPr lang="es-ES" sz="1600" dirty="0"/>
              <a:t> </a:t>
            </a:r>
            <a:r>
              <a:rPr lang="es-ES" sz="1600" dirty="0" err="1"/>
              <a:t>iraunkortasunean</a:t>
            </a:r>
            <a:r>
              <a:rPr lang="es-ES" sz="1600" dirty="0"/>
              <a:t>, </a:t>
            </a:r>
            <a:r>
              <a:rPr lang="es-ES" sz="1600" dirty="0" err="1"/>
              <a:t>errekurrentzietan</a:t>
            </a:r>
            <a:r>
              <a:rPr lang="es-ES" sz="1600" dirty="0"/>
              <a:t> </a:t>
            </a:r>
            <a:r>
              <a:rPr lang="es-ES" sz="1600" dirty="0" err="1"/>
              <a:t>edo</a:t>
            </a:r>
            <a:r>
              <a:rPr lang="es-ES" sz="1600" dirty="0"/>
              <a:t> </a:t>
            </a:r>
            <a:r>
              <a:rPr lang="es-ES" sz="1600" dirty="0" err="1"/>
              <a:t>antibiotikoekiko</a:t>
            </a:r>
            <a:r>
              <a:rPr lang="es-ES" sz="1600" dirty="0"/>
              <a:t> </a:t>
            </a:r>
            <a:r>
              <a:rPr lang="es-ES" sz="1600" dirty="0" err="1"/>
              <a:t>erresistentzian</a:t>
            </a:r>
            <a:r>
              <a:rPr lang="es-ES" sz="1600" dirty="0"/>
              <a:t> pauta </a:t>
            </a:r>
            <a:r>
              <a:rPr lang="es-ES" sz="1600" dirty="0" err="1"/>
              <a:t>motz</a:t>
            </a:r>
            <a:r>
              <a:rPr lang="es-ES" sz="1600" dirty="0"/>
              <a:t> (2-4 </a:t>
            </a:r>
            <a:r>
              <a:rPr lang="es-ES" sz="1600" dirty="0" err="1"/>
              <a:t>egun</a:t>
            </a:r>
            <a:r>
              <a:rPr lang="es-ES" sz="1600" dirty="0"/>
              <a:t>) eta </a:t>
            </a:r>
            <a:r>
              <a:rPr lang="es-ES" sz="1600" dirty="0" err="1"/>
              <a:t>luzeen</a:t>
            </a:r>
            <a:r>
              <a:rPr lang="es-ES" sz="1600" dirty="0"/>
              <a:t> </a:t>
            </a:r>
            <a:r>
              <a:rPr lang="es-ES" sz="1600" dirty="0" err="1"/>
              <a:t>artean</a:t>
            </a:r>
            <a:r>
              <a:rPr lang="es-ES" sz="1600" dirty="0"/>
              <a:t> (7-14 </a:t>
            </a:r>
            <a:r>
              <a:rPr lang="es-ES" sz="1600" dirty="0" err="1"/>
              <a:t>egun</a:t>
            </a:r>
            <a:r>
              <a:rPr lang="es-ES" sz="1600" dirty="0"/>
              <a:t>). </a:t>
            </a:r>
            <a:endParaRPr lang="es-ES" sz="1600" dirty="0" smtClean="0"/>
          </a:p>
          <a:p>
            <a:pPr algn="just"/>
            <a:r>
              <a:rPr lang="es-ES" sz="1600" dirty="0" smtClean="0"/>
              <a:t>2011ko </a:t>
            </a:r>
            <a:r>
              <a:rPr lang="es-ES" sz="1600" dirty="0" err="1"/>
              <a:t>GuíaSalud</a:t>
            </a:r>
            <a:r>
              <a:rPr lang="es-ES" sz="1600" dirty="0"/>
              <a:t> </a:t>
            </a:r>
            <a:r>
              <a:rPr lang="es-ES" sz="1600" dirty="0" err="1"/>
              <a:t>praktika</a:t>
            </a:r>
            <a:r>
              <a:rPr lang="es-ES" sz="1600" dirty="0"/>
              <a:t> </a:t>
            </a:r>
            <a:r>
              <a:rPr lang="es-ES" sz="1600" dirty="0" err="1"/>
              <a:t>klinikoko</a:t>
            </a:r>
            <a:r>
              <a:rPr lang="es-ES" sz="1600" dirty="0"/>
              <a:t> </a:t>
            </a:r>
            <a:r>
              <a:rPr lang="es-ES" sz="1600" dirty="0" err="1"/>
              <a:t>gidak</a:t>
            </a:r>
            <a:r>
              <a:rPr lang="es-ES" sz="1600" dirty="0"/>
              <a:t> </a:t>
            </a:r>
            <a:r>
              <a:rPr lang="es-ES" sz="1600" dirty="0" err="1"/>
              <a:t>gomendio</a:t>
            </a:r>
            <a:r>
              <a:rPr lang="es-ES" sz="1600" dirty="0"/>
              <a:t> </a:t>
            </a:r>
            <a:r>
              <a:rPr lang="es-ES" sz="1600" dirty="0" err="1"/>
              <a:t>ezberdinak</a:t>
            </a:r>
            <a:r>
              <a:rPr lang="es-ES" sz="1600" dirty="0"/>
              <a:t> </a:t>
            </a:r>
            <a:r>
              <a:rPr lang="es-ES" sz="1600" dirty="0" err="1"/>
              <a:t>egiten</a:t>
            </a:r>
            <a:r>
              <a:rPr lang="es-ES" sz="1600" dirty="0"/>
              <a:t> </a:t>
            </a:r>
            <a:r>
              <a:rPr lang="es-ES" sz="1600" dirty="0" err="1"/>
              <a:t>ditu</a:t>
            </a:r>
            <a:r>
              <a:rPr lang="es-ES" sz="1600" dirty="0"/>
              <a:t> </a:t>
            </a:r>
            <a:r>
              <a:rPr lang="es-ES" sz="1600" dirty="0" err="1"/>
              <a:t>sukarra</a:t>
            </a:r>
            <a:r>
              <a:rPr lang="es-ES" sz="1600" dirty="0"/>
              <a:t> </a:t>
            </a:r>
            <a:r>
              <a:rPr lang="es-ES" sz="1600" dirty="0" err="1"/>
              <a:t>eragiten</a:t>
            </a:r>
            <a:r>
              <a:rPr lang="es-ES" sz="1600" dirty="0"/>
              <a:t> </a:t>
            </a:r>
            <a:r>
              <a:rPr lang="es-ES" sz="1600" dirty="0" err="1"/>
              <a:t>ez</a:t>
            </a:r>
            <a:r>
              <a:rPr lang="es-ES" sz="1600" dirty="0"/>
              <a:t> </a:t>
            </a:r>
            <a:r>
              <a:rPr lang="es-ES" sz="1600" dirty="0" err="1"/>
              <a:t>duten</a:t>
            </a:r>
            <a:r>
              <a:rPr lang="es-ES" sz="1600" dirty="0"/>
              <a:t> </a:t>
            </a:r>
            <a:r>
              <a:rPr lang="es-ES" sz="1600" dirty="0" err="1"/>
              <a:t>gernu-traktuaren</a:t>
            </a:r>
            <a:r>
              <a:rPr lang="es-ES" sz="1600" dirty="0"/>
              <a:t> </a:t>
            </a:r>
            <a:r>
              <a:rPr lang="es-ES" sz="1600" dirty="0" err="1"/>
              <a:t>infekzioentzat</a:t>
            </a:r>
            <a:r>
              <a:rPr lang="es-ES" sz="1600" dirty="0"/>
              <a:t> (3-4 </a:t>
            </a:r>
            <a:r>
              <a:rPr lang="es-ES" sz="1600" dirty="0" err="1"/>
              <a:t>egun</a:t>
            </a:r>
            <a:r>
              <a:rPr lang="es-ES" sz="1600" dirty="0"/>
              <a:t>) eta </a:t>
            </a:r>
            <a:r>
              <a:rPr lang="es-ES" sz="1600" dirty="0" err="1"/>
              <a:t>sukarra</a:t>
            </a:r>
            <a:r>
              <a:rPr lang="es-ES" sz="1600" dirty="0"/>
              <a:t> </a:t>
            </a:r>
            <a:r>
              <a:rPr lang="es-ES" sz="1600" dirty="0" err="1"/>
              <a:t>eragiten</a:t>
            </a:r>
            <a:r>
              <a:rPr lang="es-ES" sz="1600" dirty="0"/>
              <a:t> </a:t>
            </a:r>
            <a:r>
              <a:rPr lang="es-ES" sz="1600" dirty="0" err="1"/>
              <a:t>dutenentzat</a:t>
            </a:r>
            <a:r>
              <a:rPr lang="es-ES" sz="1600" dirty="0"/>
              <a:t> (7-10 </a:t>
            </a:r>
            <a:r>
              <a:rPr lang="es-ES" sz="1600" dirty="0" err="1" smtClean="0"/>
              <a:t>egun</a:t>
            </a:r>
            <a:r>
              <a:rPr lang="es-ES" sz="1600" dirty="0" smtClean="0"/>
              <a:t>).</a:t>
            </a:r>
            <a:endParaRPr lang="es-ES" sz="1600" dirty="0"/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467544" y="1340768"/>
            <a:ext cx="7992888" cy="504056"/>
          </a:xfr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800" b="1" dirty="0" err="1" smtClean="0">
                <a:solidFill>
                  <a:schemeClr val="tx2"/>
                </a:solidFill>
              </a:rPr>
              <a:t>Pediatria</a:t>
            </a:r>
            <a:r>
              <a:rPr lang="es-ES" sz="2800" b="1" dirty="0">
                <a:solidFill>
                  <a:schemeClr val="tx2"/>
                </a:solidFill>
              </a:rPr>
              <a:t>	</a:t>
            </a:r>
          </a:p>
          <a:p>
            <a:pPr marL="0" indent="0">
              <a:buNone/>
            </a:pPr>
            <a:r>
              <a:rPr lang="es-ES" sz="2800" b="1" dirty="0">
                <a:solidFill>
                  <a:schemeClr val="tx2"/>
                </a:solidFill>
              </a:rPr>
              <a:t>	</a:t>
            </a:r>
          </a:p>
          <a:p>
            <a:pPr marL="0" indent="0">
              <a:buNone/>
            </a:pPr>
            <a:r>
              <a:rPr lang="es-ES" sz="2800" dirty="0"/>
              <a:t>	</a:t>
            </a:r>
          </a:p>
          <a:p>
            <a:pPr marL="0" indent="0">
              <a:buFont typeface="Arial" charset="0"/>
              <a:buNone/>
            </a:pPr>
            <a:r>
              <a:rPr lang="es-ES" sz="2800" b="1" dirty="0" smtClean="0">
                <a:solidFill>
                  <a:schemeClr val="tx2"/>
                </a:solidFill>
              </a:rPr>
              <a:t> </a:t>
            </a:r>
            <a:endParaRPr lang="es-ES" sz="2800" b="1" dirty="0">
              <a:solidFill>
                <a:schemeClr val="tx2"/>
              </a:solidFill>
            </a:endParaRPr>
          </a:p>
        </p:txBody>
      </p:sp>
      <p:grpSp>
        <p:nvGrpSpPr>
          <p:cNvPr id="5" name="4 Grupo"/>
          <p:cNvGrpSpPr/>
          <p:nvPr/>
        </p:nvGrpSpPr>
        <p:grpSpPr>
          <a:xfrm>
            <a:off x="1200572" y="3789040"/>
            <a:ext cx="6696744" cy="1464940"/>
            <a:chOff x="1200572" y="4149080"/>
            <a:chExt cx="6696744" cy="1464940"/>
          </a:xfrm>
        </p:grpSpPr>
        <p:grpSp>
          <p:nvGrpSpPr>
            <p:cNvPr id="8" name="7 Grupo"/>
            <p:cNvGrpSpPr/>
            <p:nvPr/>
          </p:nvGrpSpPr>
          <p:grpSpPr>
            <a:xfrm>
              <a:off x="1200572" y="4149080"/>
              <a:ext cx="6696744" cy="1464940"/>
              <a:chOff x="1115616" y="4437112"/>
              <a:chExt cx="6696744" cy="1464940"/>
            </a:xfrm>
          </p:grpSpPr>
          <p:pic>
            <p:nvPicPr>
              <p:cNvPr id="9" name="Picture 2"/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271" t="19069" r="10416" b="75219"/>
              <a:stretch/>
            </p:blipFill>
            <p:spPr bwMode="auto">
              <a:xfrm>
                <a:off x="1115616" y="4437112"/>
                <a:ext cx="6696744" cy="3810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0" name="Picture 2"/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271" t="53854" r="10416" b="29581"/>
              <a:stretch/>
            </p:blipFill>
            <p:spPr bwMode="auto">
              <a:xfrm>
                <a:off x="1115616" y="4797152"/>
                <a:ext cx="6696744" cy="11049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11" name="10 Rectángulo"/>
            <p:cNvSpPr/>
            <p:nvPr/>
          </p:nvSpPr>
          <p:spPr>
            <a:xfrm>
              <a:off x="3563888" y="4881550"/>
              <a:ext cx="4176464" cy="73247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</p:spTree>
    <p:extLst>
      <p:ext uri="{BB962C8B-B14F-4D97-AF65-F5344CB8AC3E}">
        <p14:creationId xmlns:p14="http://schemas.microsoft.com/office/powerpoint/2010/main" val="24597498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/>
            </a:r>
            <a:br>
              <a:rPr lang="es-ES" dirty="0"/>
            </a:br>
            <a:r>
              <a:rPr lang="es-ES" dirty="0"/>
              <a:t> </a:t>
            </a:r>
            <a:br>
              <a:rPr lang="es-ES" dirty="0"/>
            </a:br>
            <a:r>
              <a:rPr lang="es-ES" dirty="0"/>
              <a:t> </a:t>
            </a:r>
            <a:br>
              <a:rPr lang="es-ES" dirty="0"/>
            </a:br>
            <a:r>
              <a:rPr lang="es-ES" dirty="0"/>
              <a:t> </a:t>
            </a:r>
            <a:br>
              <a:rPr lang="es-ES" dirty="0"/>
            </a:br>
            <a:r>
              <a:rPr lang="es-ES" dirty="0"/>
              <a:t> LARRUAZALEKO ETA ATAL BIGUNETAKO INFEKZIOAK 	</a:t>
            </a:r>
            <a:br>
              <a:rPr lang="es-ES" dirty="0"/>
            </a:br>
            <a:r>
              <a:rPr lang="es-ES" dirty="0"/>
              <a:t>	</a:t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>	</a:t>
            </a:r>
            <a:br>
              <a:rPr lang="es-ES" dirty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611560" y="1844824"/>
            <a:ext cx="7992888" cy="3600400"/>
          </a:xfrm>
          <a:prstGeom prst="rect">
            <a:avLst/>
          </a:prstGeom>
        </p:spPr>
        <p:txBody>
          <a:bodyPr/>
          <a:lstStyle/>
          <a:p>
            <a:pPr algn="just"/>
            <a:r>
              <a:rPr lang="es-ES" sz="1600" dirty="0" err="1"/>
              <a:t>Larruazaleko</a:t>
            </a:r>
            <a:r>
              <a:rPr lang="es-ES" sz="1600" dirty="0"/>
              <a:t> eta </a:t>
            </a:r>
            <a:r>
              <a:rPr lang="es-ES" sz="1600" dirty="0" err="1"/>
              <a:t>atal</a:t>
            </a:r>
            <a:r>
              <a:rPr lang="es-ES" sz="1600" dirty="0"/>
              <a:t> </a:t>
            </a:r>
            <a:r>
              <a:rPr lang="es-ES" sz="1600" dirty="0" err="1"/>
              <a:t>bigunetako</a:t>
            </a:r>
            <a:r>
              <a:rPr lang="es-ES" sz="1600" dirty="0"/>
              <a:t> </a:t>
            </a:r>
            <a:r>
              <a:rPr lang="es-ES" sz="1600" dirty="0" err="1"/>
              <a:t>infekzioetan</a:t>
            </a:r>
            <a:r>
              <a:rPr lang="es-ES" sz="1600" dirty="0"/>
              <a:t> </a:t>
            </a:r>
            <a:r>
              <a:rPr lang="es-ES" sz="1600" dirty="0" err="1"/>
              <a:t>tratamendu</a:t>
            </a:r>
            <a:r>
              <a:rPr lang="es-ES" sz="1600" dirty="0"/>
              <a:t> </a:t>
            </a:r>
            <a:r>
              <a:rPr lang="es-ES" sz="1600" dirty="0" err="1"/>
              <a:t>motzek</a:t>
            </a:r>
            <a:r>
              <a:rPr lang="es-ES" sz="1600" dirty="0"/>
              <a:t> </a:t>
            </a:r>
            <a:r>
              <a:rPr lang="es-ES" sz="1600" dirty="0" err="1"/>
              <a:t>duten</a:t>
            </a:r>
            <a:r>
              <a:rPr lang="es-ES" sz="1600" dirty="0"/>
              <a:t> </a:t>
            </a:r>
            <a:r>
              <a:rPr lang="es-ES" sz="1600" dirty="0" err="1"/>
              <a:t>eraginkortasunaren</a:t>
            </a:r>
            <a:r>
              <a:rPr lang="es-ES" sz="1600" dirty="0"/>
              <a:t> </a:t>
            </a:r>
            <a:r>
              <a:rPr lang="es-ES" sz="1600" dirty="0" err="1"/>
              <a:t>gaineko</a:t>
            </a:r>
            <a:r>
              <a:rPr lang="es-ES" sz="1600" dirty="0"/>
              <a:t> </a:t>
            </a:r>
            <a:r>
              <a:rPr lang="es-ES" sz="1600" dirty="0" err="1"/>
              <a:t>ebidentzia</a:t>
            </a:r>
            <a:r>
              <a:rPr lang="es-ES" sz="1600" dirty="0"/>
              <a:t> oso </a:t>
            </a:r>
            <a:r>
              <a:rPr lang="es-ES" sz="1600" dirty="0" err="1"/>
              <a:t>urria</a:t>
            </a:r>
            <a:r>
              <a:rPr lang="es-ES" sz="1600" dirty="0"/>
              <a:t> da. </a:t>
            </a:r>
            <a:endParaRPr lang="es-ES" sz="1600" dirty="0" smtClean="0"/>
          </a:p>
          <a:p>
            <a:pPr algn="just"/>
            <a:r>
              <a:rPr lang="es-ES" sz="1600" dirty="0" smtClean="0"/>
              <a:t>2014an</a:t>
            </a:r>
            <a:r>
              <a:rPr lang="es-ES" sz="1600" dirty="0"/>
              <a:t>, </a:t>
            </a:r>
            <a:r>
              <a:rPr lang="es-ES" sz="1600" dirty="0" err="1"/>
              <a:t>IDSAk</a:t>
            </a:r>
            <a:r>
              <a:rPr lang="es-ES" sz="1600" dirty="0"/>
              <a:t> 5 </a:t>
            </a:r>
            <a:r>
              <a:rPr lang="es-ES" sz="1600" dirty="0" err="1"/>
              <a:t>eguneko</a:t>
            </a:r>
            <a:r>
              <a:rPr lang="es-ES" sz="1600" dirty="0"/>
              <a:t> </a:t>
            </a:r>
            <a:r>
              <a:rPr lang="es-ES" sz="1600" dirty="0" err="1"/>
              <a:t>tratamenduak</a:t>
            </a:r>
            <a:r>
              <a:rPr lang="es-ES" sz="1600" dirty="0"/>
              <a:t> </a:t>
            </a:r>
            <a:r>
              <a:rPr lang="es-ES" sz="1600" dirty="0" err="1"/>
              <a:t>gomendatu</a:t>
            </a:r>
            <a:r>
              <a:rPr lang="es-ES" sz="1600" dirty="0"/>
              <a:t> </a:t>
            </a:r>
            <a:r>
              <a:rPr lang="es-ES" sz="1600" dirty="0" err="1"/>
              <a:t>zituen</a:t>
            </a:r>
            <a:r>
              <a:rPr lang="es-ES" sz="1600" dirty="0"/>
              <a:t> erisipela eta </a:t>
            </a:r>
            <a:r>
              <a:rPr lang="es-ES" sz="1600" dirty="0" err="1"/>
              <a:t>zelulitis</a:t>
            </a:r>
            <a:r>
              <a:rPr lang="es-ES" sz="1600" dirty="0"/>
              <a:t> </a:t>
            </a:r>
            <a:r>
              <a:rPr lang="es-ES" sz="1600" dirty="0" err="1"/>
              <a:t>kasuentzat</a:t>
            </a:r>
            <a:r>
              <a:rPr lang="es-ES" sz="1600" dirty="0"/>
              <a:t>, </a:t>
            </a:r>
            <a:r>
              <a:rPr lang="es-ES" sz="1600" dirty="0" err="1"/>
              <a:t>infekzioak</a:t>
            </a:r>
            <a:r>
              <a:rPr lang="es-ES" sz="1600" dirty="0"/>
              <a:t> </a:t>
            </a:r>
            <a:r>
              <a:rPr lang="es-ES" sz="1600" dirty="0" err="1"/>
              <a:t>hobera</a:t>
            </a:r>
            <a:r>
              <a:rPr lang="es-ES" sz="1600" dirty="0"/>
              <a:t> </a:t>
            </a:r>
            <a:r>
              <a:rPr lang="es-ES" sz="1600" dirty="0" err="1"/>
              <a:t>egin</a:t>
            </a:r>
            <a:r>
              <a:rPr lang="es-ES" sz="1600" dirty="0"/>
              <a:t> </a:t>
            </a:r>
            <a:r>
              <a:rPr lang="es-ES" sz="1600" dirty="0" err="1"/>
              <a:t>ezean</a:t>
            </a:r>
            <a:r>
              <a:rPr lang="es-ES" sz="1600" dirty="0"/>
              <a:t> </a:t>
            </a:r>
            <a:r>
              <a:rPr lang="es-ES" sz="1600" dirty="0" err="1"/>
              <a:t>luzatu</a:t>
            </a:r>
            <a:r>
              <a:rPr lang="es-ES" sz="1600" dirty="0"/>
              <a:t> </a:t>
            </a:r>
            <a:r>
              <a:rPr lang="es-ES" sz="1600" dirty="0" err="1"/>
              <a:t>beharrekoak</a:t>
            </a:r>
            <a:r>
              <a:rPr lang="es-ES" sz="1600" dirty="0"/>
              <a:t>; animalia </a:t>
            </a:r>
            <a:r>
              <a:rPr lang="es-ES" sz="1600" dirty="0" err="1"/>
              <a:t>hozkadetarako</a:t>
            </a:r>
            <a:r>
              <a:rPr lang="es-ES" sz="1600" dirty="0"/>
              <a:t>, </a:t>
            </a:r>
            <a:r>
              <a:rPr lang="es-ES" sz="1600" dirty="0" err="1"/>
              <a:t>berriz</a:t>
            </a:r>
            <a:r>
              <a:rPr lang="es-ES" sz="1600" dirty="0"/>
              <a:t>, 3-5 </a:t>
            </a:r>
            <a:r>
              <a:rPr lang="es-ES" sz="1600" dirty="0" err="1"/>
              <a:t>egun</a:t>
            </a:r>
            <a:r>
              <a:rPr lang="es-ES" sz="1600" dirty="0"/>
              <a:t> </a:t>
            </a:r>
            <a:r>
              <a:rPr lang="es-ES" sz="1600" dirty="0" err="1"/>
              <a:t>arteko</a:t>
            </a:r>
            <a:r>
              <a:rPr lang="es-ES" sz="1600" dirty="0"/>
              <a:t> </a:t>
            </a:r>
            <a:r>
              <a:rPr lang="es-ES" sz="1600" dirty="0" err="1"/>
              <a:t>tratamenduak</a:t>
            </a:r>
            <a:r>
              <a:rPr lang="es-ES" sz="1600" dirty="0"/>
              <a:t> </a:t>
            </a:r>
            <a:r>
              <a:rPr lang="es-ES" sz="1600" dirty="0" err="1"/>
              <a:t>gomendatu</a:t>
            </a:r>
            <a:r>
              <a:rPr lang="es-ES" sz="1600" dirty="0"/>
              <a:t> </a:t>
            </a:r>
            <a:r>
              <a:rPr lang="es-ES" sz="1600" dirty="0" err="1"/>
              <a:t>zituen</a:t>
            </a:r>
            <a:r>
              <a:rPr lang="es-ES" sz="1600" dirty="0"/>
              <a:t>. </a:t>
            </a:r>
            <a:endParaRPr lang="es-ES" sz="1600" dirty="0" smtClean="0"/>
          </a:p>
          <a:p>
            <a:pPr algn="just"/>
            <a:r>
              <a:rPr lang="es-ES" sz="1600" dirty="0" err="1" smtClean="0"/>
              <a:t>Larruazaleko</a:t>
            </a:r>
            <a:r>
              <a:rPr lang="es-ES" sz="1600" dirty="0" smtClean="0"/>
              <a:t> </a:t>
            </a:r>
            <a:r>
              <a:rPr lang="es-ES" sz="1600" dirty="0" err="1"/>
              <a:t>abzesuen</a:t>
            </a:r>
            <a:r>
              <a:rPr lang="es-ES" sz="1600" dirty="0"/>
              <a:t> eta </a:t>
            </a:r>
            <a:r>
              <a:rPr lang="es-ES" sz="1600" dirty="0" err="1"/>
              <a:t>furunkuluen</a:t>
            </a:r>
            <a:r>
              <a:rPr lang="es-ES" sz="1600" dirty="0"/>
              <a:t> </a:t>
            </a:r>
            <a:r>
              <a:rPr lang="es-ES" sz="1600" dirty="0" err="1"/>
              <a:t>kasuan</a:t>
            </a:r>
            <a:r>
              <a:rPr lang="es-ES" sz="1600" dirty="0"/>
              <a:t>, </a:t>
            </a:r>
            <a:r>
              <a:rPr lang="es-ES" sz="1600" dirty="0" err="1"/>
              <a:t>ebaki</a:t>
            </a:r>
            <a:r>
              <a:rPr lang="es-ES" sz="1600" dirty="0"/>
              <a:t> eta </a:t>
            </a:r>
            <a:r>
              <a:rPr lang="es-ES" sz="1600" dirty="0" err="1"/>
              <a:t>drainatzea</a:t>
            </a:r>
            <a:r>
              <a:rPr lang="es-ES" sz="1600" dirty="0"/>
              <a:t> </a:t>
            </a:r>
            <a:r>
              <a:rPr lang="es-ES" sz="1600" dirty="0" err="1"/>
              <a:t>gomendatzen</a:t>
            </a:r>
            <a:r>
              <a:rPr lang="es-ES" sz="1600" dirty="0"/>
              <a:t> da; </a:t>
            </a:r>
            <a:r>
              <a:rPr lang="es-ES" sz="1600" dirty="0" err="1"/>
              <a:t>hori</a:t>
            </a:r>
            <a:r>
              <a:rPr lang="es-ES" sz="1600" dirty="0"/>
              <a:t> </a:t>
            </a:r>
            <a:r>
              <a:rPr lang="es-ES" sz="1600" dirty="0" err="1"/>
              <a:t>horrela</a:t>
            </a:r>
            <a:r>
              <a:rPr lang="es-ES" sz="1600" dirty="0"/>
              <a:t>, </a:t>
            </a:r>
            <a:r>
              <a:rPr lang="es-ES" sz="1600" dirty="0" err="1"/>
              <a:t>antibiotikoak</a:t>
            </a:r>
            <a:r>
              <a:rPr lang="es-ES" sz="1600" dirty="0"/>
              <a:t> </a:t>
            </a:r>
            <a:r>
              <a:rPr lang="es-ES" sz="1600" dirty="0" err="1"/>
              <a:t>soilik</a:t>
            </a:r>
            <a:r>
              <a:rPr lang="es-ES" sz="1600" dirty="0"/>
              <a:t> </a:t>
            </a:r>
            <a:r>
              <a:rPr lang="es-ES" sz="1600" dirty="0" err="1"/>
              <a:t>erantzun</a:t>
            </a:r>
            <a:r>
              <a:rPr lang="es-ES" sz="1600" dirty="0"/>
              <a:t> inflamatorio </a:t>
            </a:r>
            <a:r>
              <a:rPr lang="es-ES" sz="1600" dirty="0" err="1"/>
              <a:t>sistemikoko</a:t>
            </a:r>
            <a:r>
              <a:rPr lang="es-ES" sz="1600" dirty="0"/>
              <a:t> </a:t>
            </a:r>
            <a:r>
              <a:rPr lang="es-ES" sz="1600" dirty="0" err="1"/>
              <a:t>sindrome</a:t>
            </a:r>
            <a:r>
              <a:rPr lang="es-ES" sz="1600" dirty="0"/>
              <a:t> </a:t>
            </a:r>
            <a:r>
              <a:rPr lang="es-ES" sz="1600" dirty="0" err="1"/>
              <a:t>kasuetan</a:t>
            </a:r>
            <a:r>
              <a:rPr lang="es-ES" sz="1600" dirty="0"/>
              <a:t> </a:t>
            </a:r>
            <a:r>
              <a:rPr lang="es-ES" sz="1600" dirty="0" err="1"/>
              <a:t>erabili</a:t>
            </a:r>
            <a:r>
              <a:rPr lang="es-ES" sz="1600" dirty="0"/>
              <a:t> </a:t>
            </a:r>
            <a:r>
              <a:rPr lang="es-ES" sz="1600" dirty="0" err="1"/>
              <a:t>beharko</a:t>
            </a:r>
            <a:r>
              <a:rPr lang="es-ES" sz="1600" dirty="0"/>
              <a:t> </a:t>
            </a:r>
            <a:r>
              <a:rPr lang="es-ES" sz="1600" dirty="0" err="1" smtClean="0"/>
              <a:t>lirateke</a:t>
            </a:r>
            <a:r>
              <a:rPr lang="es-ES" sz="1600" dirty="0" smtClean="0"/>
              <a:t>.</a:t>
            </a:r>
            <a:endParaRPr lang="es-ES" sz="1600" dirty="0"/>
          </a:p>
        </p:txBody>
      </p:sp>
      <p:grpSp>
        <p:nvGrpSpPr>
          <p:cNvPr id="6" name="5 Grupo"/>
          <p:cNvGrpSpPr/>
          <p:nvPr/>
        </p:nvGrpSpPr>
        <p:grpSpPr>
          <a:xfrm>
            <a:off x="1115616" y="4149080"/>
            <a:ext cx="6696744" cy="983456"/>
            <a:chOff x="1115616" y="4437112"/>
            <a:chExt cx="6696744" cy="983456"/>
          </a:xfrm>
        </p:grpSpPr>
        <p:pic>
          <p:nvPicPr>
            <p:cNvPr id="4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271" t="19069" r="10416" b="75219"/>
            <a:stretch/>
          </p:blipFill>
          <p:spPr bwMode="auto">
            <a:xfrm>
              <a:off x="1115616" y="4437112"/>
              <a:ext cx="6696744" cy="3810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5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271" t="73828" r="10416" b="16826"/>
            <a:stretch/>
          </p:blipFill>
          <p:spPr bwMode="auto">
            <a:xfrm>
              <a:off x="1115616" y="4797152"/>
              <a:ext cx="6696744" cy="6234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1861796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71" t="10156" r="10416" b="8594"/>
          <a:stretch/>
        </p:blipFill>
        <p:spPr bwMode="auto">
          <a:xfrm>
            <a:off x="1259632" y="116632"/>
            <a:ext cx="6696744" cy="54199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91266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484784"/>
            <a:ext cx="8191500" cy="286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268030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/>
            </a:r>
            <a:br>
              <a:rPr lang="es-ES" dirty="0"/>
            </a:br>
            <a:r>
              <a:rPr lang="es-ES" dirty="0"/>
              <a:t> ZER MEZU HELARAZI BEHAR ZAIE PAZIENTEEI?	</a:t>
            </a:r>
            <a:br>
              <a:rPr lang="es-ES" dirty="0"/>
            </a:br>
            <a:endParaRPr lang="es-ES" dirty="0"/>
          </a:p>
        </p:txBody>
      </p:sp>
      <p:sp>
        <p:nvSpPr>
          <p:cNvPr id="4" name="3 Marcador de contenido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algn="just"/>
            <a:endParaRPr lang="es-ES" sz="1600" dirty="0"/>
          </a:p>
        </p:txBody>
      </p:sp>
      <p:sp>
        <p:nvSpPr>
          <p:cNvPr id="5" name="2 Marcador de contenido"/>
          <p:cNvSpPr>
            <a:spLocks noGrp="1"/>
          </p:cNvSpPr>
          <p:nvPr>
            <p:ph idx="4294967295"/>
          </p:nvPr>
        </p:nvSpPr>
        <p:spPr>
          <a:xfrm>
            <a:off x="611560" y="1844824"/>
            <a:ext cx="7992888" cy="3600400"/>
          </a:xfrm>
          <a:prstGeom prst="rect">
            <a:avLst/>
          </a:prstGeom>
        </p:spPr>
        <p:txBody>
          <a:bodyPr/>
          <a:lstStyle/>
          <a:p>
            <a:pPr algn="just"/>
            <a:r>
              <a:rPr lang="es-ES" sz="1600" dirty="0" err="1" smtClean="0"/>
              <a:t>Erresistentziak</a:t>
            </a:r>
            <a:r>
              <a:rPr lang="es-ES" sz="1600" dirty="0" smtClean="0"/>
              <a:t> </a:t>
            </a:r>
            <a:r>
              <a:rPr lang="es-ES" sz="1600" dirty="0" err="1"/>
              <a:t>minimizatzeko</a:t>
            </a:r>
            <a:r>
              <a:rPr lang="es-ES" sz="1600" dirty="0"/>
              <a:t> </a:t>
            </a:r>
            <a:r>
              <a:rPr lang="es-ES" sz="1600" dirty="0" err="1"/>
              <a:t>agindutako</a:t>
            </a:r>
            <a:r>
              <a:rPr lang="es-ES" sz="1600" dirty="0"/>
              <a:t> </a:t>
            </a:r>
            <a:r>
              <a:rPr lang="es-ES" sz="1600" dirty="0" err="1"/>
              <a:t>tratamendu</a:t>
            </a:r>
            <a:r>
              <a:rPr lang="es-ES" sz="1600" dirty="0"/>
              <a:t> </a:t>
            </a:r>
            <a:r>
              <a:rPr lang="es-ES" sz="1600" dirty="0" err="1"/>
              <a:t>antibiotikoa</a:t>
            </a:r>
            <a:r>
              <a:rPr lang="es-ES" sz="1600" dirty="0"/>
              <a:t> </a:t>
            </a:r>
            <a:r>
              <a:rPr lang="es-ES" sz="1600" dirty="0" err="1"/>
              <a:t>guztiz</a:t>
            </a:r>
            <a:r>
              <a:rPr lang="es-ES" sz="1600" dirty="0"/>
              <a:t> </a:t>
            </a:r>
            <a:r>
              <a:rPr lang="es-ES" sz="1600" dirty="0" err="1"/>
              <a:t>bete</a:t>
            </a:r>
            <a:r>
              <a:rPr lang="es-ES" sz="1600" dirty="0"/>
              <a:t> </a:t>
            </a:r>
            <a:r>
              <a:rPr lang="es-ES" sz="1600" dirty="0" err="1"/>
              <a:t>behar</a:t>
            </a:r>
            <a:r>
              <a:rPr lang="es-ES" sz="1600" dirty="0"/>
              <a:t> den </a:t>
            </a:r>
            <a:r>
              <a:rPr lang="es-ES" sz="1600" dirty="0" err="1"/>
              <a:t>ustea</a:t>
            </a:r>
            <a:r>
              <a:rPr lang="es-ES" sz="1600" dirty="0"/>
              <a:t> </a:t>
            </a:r>
            <a:r>
              <a:rPr lang="es-ES" sz="1600" dirty="0" err="1"/>
              <a:t>oztopo</a:t>
            </a:r>
            <a:r>
              <a:rPr lang="es-ES" sz="1600" dirty="0"/>
              <a:t> da </a:t>
            </a:r>
            <a:r>
              <a:rPr lang="es-ES" sz="1600" dirty="0" err="1"/>
              <a:t>tratamenduen</a:t>
            </a:r>
            <a:r>
              <a:rPr lang="es-ES" sz="1600" dirty="0"/>
              <a:t> </a:t>
            </a:r>
            <a:r>
              <a:rPr lang="es-ES" sz="1600" dirty="0" err="1"/>
              <a:t>iraupena</a:t>
            </a:r>
            <a:r>
              <a:rPr lang="es-ES" sz="1600" dirty="0"/>
              <a:t> </a:t>
            </a:r>
            <a:r>
              <a:rPr lang="es-ES" sz="1600" dirty="0" err="1"/>
              <a:t>murriztu</a:t>
            </a:r>
            <a:r>
              <a:rPr lang="es-ES" sz="1600" dirty="0"/>
              <a:t> eta </a:t>
            </a:r>
            <a:r>
              <a:rPr lang="es-ES" sz="1600" dirty="0" err="1"/>
              <a:t>antibiotikoen</a:t>
            </a:r>
            <a:r>
              <a:rPr lang="es-ES" sz="1600" dirty="0"/>
              <a:t> </a:t>
            </a:r>
            <a:r>
              <a:rPr lang="es-ES" sz="1600" dirty="0" err="1"/>
              <a:t>erabilera</a:t>
            </a:r>
            <a:r>
              <a:rPr lang="es-ES" sz="1600" dirty="0"/>
              <a:t> </a:t>
            </a:r>
            <a:r>
              <a:rPr lang="es-ES" sz="1600" dirty="0" err="1"/>
              <a:t>ez</a:t>
            </a:r>
            <a:r>
              <a:rPr lang="es-ES" sz="1600" dirty="0"/>
              <a:t> </a:t>
            </a:r>
            <a:r>
              <a:rPr lang="es-ES" sz="1600" dirty="0" err="1"/>
              <a:t>beharrezkoarekin</a:t>
            </a:r>
            <a:r>
              <a:rPr lang="es-ES" sz="1600" dirty="0"/>
              <a:t> </a:t>
            </a:r>
            <a:r>
              <a:rPr lang="es-ES" sz="1600" dirty="0" err="1"/>
              <a:t>amaitzeko</a:t>
            </a:r>
            <a:r>
              <a:rPr lang="es-ES" sz="1600" dirty="0" smtClean="0"/>
              <a:t>.</a:t>
            </a:r>
          </a:p>
          <a:p>
            <a:pPr algn="just"/>
            <a:endParaRPr lang="es-ES" sz="1600" dirty="0" smtClean="0"/>
          </a:p>
          <a:p>
            <a:pPr algn="just"/>
            <a:r>
              <a:rPr lang="es-ES" sz="1600" dirty="0" err="1" smtClean="0"/>
              <a:t>Gaur</a:t>
            </a:r>
            <a:r>
              <a:rPr lang="es-ES" sz="1600" dirty="0" smtClean="0"/>
              <a:t> </a:t>
            </a:r>
            <a:r>
              <a:rPr lang="es-ES" sz="1600" dirty="0" err="1"/>
              <a:t>egun</a:t>
            </a:r>
            <a:r>
              <a:rPr lang="es-ES" sz="1600" dirty="0"/>
              <a:t>, </a:t>
            </a:r>
            <a:r>
              <a:rPr lang="es-ES" sz="1600" dirty="0" err="1"/>
              <a:t>nahikoa</a:t>
            </a:r>
            <a:r>
              <a:rPr lang="es-ES" sz="1600" dirty="0"/>
              <a:t> </a:t>
            </a:r>
            <a:r>
              <a:rPr lang="es-ES" sz="1600" dirty="0" err="1"/>
              <a:t>ebidentzia</a:t>
            </a:r>
            <a:r>
              <a:rPr lang="es-ES" sz="1600" dirty="0"/>
              <a:t> </a:t>
            </a:r>
            <a:r>
              <a:rPr lang="es-ES" sz="1600" dirty="0" err="1"/>
              <a:t>dago</a:t>
            </a:r>
            <a:r>
              <a:rPr lang="es-ES" sz="1600" dirty="0"/>
              <a:t> </a:t>
            </a:r>
            <a:r>
              <a:rPr lang="es-ES" sz="1600" dirty="0" err="1"/>
              <a:t>egoera</a:t>
            </a:r>
            <a:r>
              <a:rPr lang="es-ES" sz="1600" dirty="0"/>
              <a:t> </a:t>
            </a:r>
            <a:r>
              <a:rPr lang="es-ES" sz="1600" dirty="0" err="1"/>
              <a:t>askotan</a:t>
            </a:r>
            <a:r>
              <a:rPr lang="es-ES" sz="1600" dirty="0"/>
              <a:t> </a:t>
            </a:r>
            <a:r>
              <a:rPr lang="es-ES" sz="1600" dirty="0" err="1"/>
              <a:t>iraupen</a:t>
            </a:r>
            <a:r>
              <a:rPr lang="es-ES" sz="1600" dirty="0"/>
              <a:t> </a:t>
            </a:r>
            <a:r>
              <a:rPr lang="es-ES" sz="1600" dirty="0" err="1"/>
              <a:t>motzagoko</a:t>
            </a:r>
            <a:r>
              <a:rPr lang="es-ES" sz="1600" dirty="0"/>
              <a:t> </a:t>
            </a:r>
            <a:r>
              <a:rPr lang="es-ES" sz="1600" dirty="0" err="1"/>
              <a:t>tratamenduen</a:t>
            </a:r>
            <a:r>
              <a:rPr lang="es-ES" sz="1600" dirty="0"/>
              <a:t> </a:t>
            </a:r>
            <a:r>
              <a:rPr lang="es-ES" sz="1600" dirty="0" err="1"/>
              <a:t>preskripzioa</a:t>
            </a:r>
            <a:r>
              <a:rPr lang="es-ES" sz="1600" dirty="0"/>
              <a:t>, </a:t>
            </a:r>
            <a:r>
              <a:rPr lang="es-ES" sz="1600" dirty="0" err="1"/>
              <a:t>antibiotikoen</a:t>
            </a:r>
            <a:r>
              <a:rPr lang="es-ES" sz="1600" dirty="0"/>
              <a:t> </a:t>
            </a:r>
            <a:r>
              <a:rPr lang="es-ES" sz="1600" dirty="0" err="1"/>
              <a:t>gehiegizko</a:t>
            </a:r>
            <a:r>
              <a:rPr lang="es-ES" sz="1600" dirty="0"/>
              <a:t> </a:t>
            </a:r>
            <a:r>
              <a:rPr lang="es-ES" sz="1600" dirty="0" err="1"/>
              <a:t>erabilera</a:t>
            </a:r>
            <a:r>
              <a:rPr lang="es-ES" sz="1600" dirty="0"/>
              <a:t> </a:t>
            </a:r>
            <a:r>
              <a:rPr lang="es-ES" sz="1600" dirty="0" err="1"/>
              <a:t>murrizteko</a:t>
            </a:r>
            <a:r>
              <a:rPr lang="es-ES" sz="1600" dirty="0"/>
              <a:t> </a:t>
            </a:r>
            <a:r>
              <a:rPr lang="es-ES" sz="1600" dirty="0" err="1"/>
              <a:t>modu</a:t>
            </a:r>
            <a:r>
              <a:rPr lang="es-ES" sz="1600" dirty="0"/>
              <a:t> </a:t>
            </a:r>
            <a:r>
              <a:rPr lang="es-ES" sz="1600" dirty="0" err="1"/>
              <a:t>seguru</a:t>
            </a:r>
            <a:r>
              <a:rPr lang="es-ES" sz="1600" dirty="0"/>
              <a:t> eta </a:t>
            </a:r>
            <a:r>
              <a:rPr lang="es-ES" sz="1600" dirty="0" err="1"/>
              <a:t>eraginkor</a:t>
            </a:r>
            <a:r>
              <a:rPr lang="es-ES" sz="1600" dirty="0"/>
              <a:t> </a:t>
            </a:r>
            <a:r>
              <a:rPr lang="es-ES" sz="1600" dirty="0" err="1" smtClean="0"/>
              <a:t>gisa</a:t>
            </a:r>
            <a:r>
              <a:rPr lang="es-ES" sz="1600" dirty="0" smtClean="0"/>
              <a:t>. </a:t>
            </a:r>
          </a:p>
          <a:p>
            <a:pPr algn="just"/>
            <a:endParaRPr lang="es-ES" sz="1600" dirty="0" smtClean="0"/>
          </a:p>
          <a:p>
            <a:pPr algn="just"/>
            <a:r>
              <a:rPr lang="es-ES" sz="1600" dirty="0" err="1" smtClean="0"/>
              <a:t>Lehen</a:t>
            </a:r>
            <a:r>
              <a:rPr lang="es-ES" sz="1600" dirty="0" smtClean="0"/>
              <a:t> </a:t>
            </a:r>
            <a:r>
              <a:rPr lang="es-ES" sz="1600" dirty="0" err="1"/>
              <a:t>urrats</a:t>
            </a:r>
            <a:r>
              <a:rPr lang="es-ES" sz="1600" dirty="0"/>
              <a:t> </a:t>
            </a:r>
            <a:r>
              <a:rPr lang="es-ES" sz="1600" dirty="0" err="1"/>
              <a:t>praktiko</a:t>
            </a:r>
            <a:r>
              <a:rPr lang="es-ES" sz="1600" dirty="0"/>
              <a:t> </a:t>
            </a:r>
            <a:r>
              <a:rPr lang="es-ES" sz="1600" dirty="0" err="1"/>
              <a:t>gisa</a:t>
            </a:r>
            <a:r>
              <a:rPr lang="es-ES" sz="1600" dirty="0"/>
              <a:t>, </a:t>
            </a:r>
            <a:r>
              <a:rPr lang="es-ES" sz="1600" dirty="0" err="1"/>
              <a:t>inguru</a:t>
            </a:r>
            <a:r>
              <a:rPr lang="es-ES" sz="1600" dirty="0"/>
              <a:t> </a:t>
            </a:r>
            <a:r>
              <a:rPr lang="es-ES" sz="1600" dirty="0" err="1"/>
              <a:t>anbulatorioan</a:t>
            </a:r>
            <a:r>
              <a:rPr lang="es-ES" sz="1600" dirty="0"/>
              <a:t> </a:t>
            </a:r>
            <a:r>
              <a:rPr lang="es-ES" sz="1600" dirty="0" err="1"/>
              <a:t>pazienteei</a:t>
            </a:r>
            <a:r>
              <a:rPr lang="es-ES" sz="1600" dirty="0"/>
              <a:t> </a:t>
            </a:r>
            <a:r>
              <a:rPr lang="es-ES" sz="1600" dirty="0" err="1"/>
              <a:t>honako</a:t>
            </a:r>
            <a:r>
              <a:rPr lang="es-ES" sz="1600" dirty="0"/>
              <a:t> </a:t>
            </a:r>
            <a:r>
              <a:rPr lang="es-ES" sz="1600" dirty="0" err="1"/>
              <a:t>mezu</a:t>
            </a:r>
            <a:r>
              <a:rPr lang="es-ES" sz="1600" dirty="0"/>
              <a:t> </a:t>
            </a:r>
            <a:r>
              <a:rPr lang="es-ES" sz="1600" dirty="0" err="1"/>
              <a:t>hau</a:t>
            </a:r>
            <a:r>
              <a:rPr lang="es-ES" sz="1600" dirty="0"/>
              <a:t> </a:t>
            </a:r>
            <a:r>
              <a:rPr lang="es-ES" sz="1600" dirty="0" err="1"/>
              <a:t>helarazi</a:t>
            </a:r>
            <a:r>
              <a:rPr lang="es-ES" sz="1600" dirty="0"/>
              <a:t> </a:t>
            </a:r>
            <a:r>
              <a:rPr lang="es-ES" sz="1600" dirty="0" err="1"/>
              <a:t>dakieke</a:t>
            </a:r>
            <a:r>
              <a:rPr lang="es-ES" sz="1600" dirty="0"/>
              <a:t>: </a:t>
            </a:r>
            <a:r>
              <a:rPr lang="es-ES" sz="1600" dirty="0" err="1"/>
              <a:t>antibiotikoaren</a:t>
            </a:r>
            <a:r>
              <a:rPr lang="es-ES" sz="1600" dirty="0"/>
              <a:t> </a:t>
            </a:r>
            <a:r>
              <a:rPr lang="es-ES" sz="1600" dirty="0" err="1"/>
              <a:t>onura</a:t>
            </a:r>
            <a:r>
              <a:rPr lang="es-ES" sz="1600" dirty="0"/>
              <a:t> </a:t>
            </a:r>
            <a:r>
              <a:rPr lang="es-ES" sz="1600" dirty="0" err="1"/>
              <a:t>txikia</a:t>
            </a:r>
            <a:r>
              <a:rPr lang="es-ES" sz="1600" dirty="0"/>
              <a:t> den </a:t>
            </a:r>
            <a:r>
              <a:rPr lang="es-ES" sz="1600" dirty="0" err="1"/>
              <a:t>infekzio</a:t>
            </a:r>
            <a:r>
              <a:rPr lang="es-ES" sz="1600" dirty="0"/>
              <a:t> </a:t>
            </a:r>
            <a:r>
              <a:rPr lang="es-ES" sz="1600" dirty="0" err="1"/>
              <a:t>ez</a:t>
            </a:r>
            <a:r>
              <a:rPr lang="es-ES" sz="1600" dirty="0"/>
              <a:t> </a:t>
            </a:r>
            <a:r>
              <a:rPr lang="es-ES" sz="1600" dirty="0" err="1"/>
              <a:t>larrietan</a:t>
            </a:r>
            <a:r>
              <a:rPr lang="es-ES" sz="1600" dirty="0"/>
              <a:t>, </a:t>
            </a:r>
            <a:r>
              <a:rPr lang="es-ES" sz="1600" dirty="0" err="1"/>
              <a:t>segurua</a:t>
            </a:r>
            <a:r>
              <a:rPr lang="es-ES" sz="1600" dirty="0"/>
              <a:t> da </a:t>
            </a:r>
            <a:r>
              <a:rPr lang="es-ES" sz="1600" dirty="0" err="1"/>
              <a:t>antibiotikoa</a:t>
            </a:r>
            <a:r>
              <a:rPr lang="es-ES" sz="1600" dirty="0"/>
              <a:t> </a:t>
            </a:r>
            <a:r>
              <a:rPr lang="es-ES" sz="1600" dirty="0" err="1"/>
              <a:t>hartzeari</a:t>
            </a:r>
            <a:r>
              <a:rPr lang="es-ES" sz="1600" dirty="0"/>
              <a:t> </a:t>
            </a:r>
            <a:r>
              <a:rPr lang="es-ES" sz="1600" dirty="0" err="1"/>
              <a:t>uztea</a:t>
            </a:r>
            <a:r>
              <a:rPr lang="es-ES" sz="1600" dirty="0"/>
              <a:t> </a:t>
            </a:r>
            <a:r>
              <a:rPr lang="es-ES" sz="1600" dirty="0" err="1"/>
              <a:t>emaitza</a:t>
            </a:r>
            <a:r>
              <a:rPr lang="es-ES" sz="1600" dirty="0"/>
              <a:t> </a:t>
            </a:r>
            <a:r>
              <a:rPr lang="es-ES" sz="1600" dirty="0" err="1"/>
              <a:t>mikrobiologikoek</a:t>
            </a:r>
            <a:r>
              <a:rPr lang="es-ES" sz="1600" dirty="0"/>
              <a:t> </a:t>
            </a:r>
            <a:r>
              <a:rPr lang="es-ES" sz="1600" dirty="0" err="1"/>
              <a:t>infekzio</a:t>
            </a:r>
            <a:r>
              <a:rPr lang="es-ES" sz="1600" dirty="0"/>
              <a:t> </a:t>
            </a:r>
            <a:r>
              <a:rPr lang="es-ES" sz="1600" dirty="0" err="1"/>
              <a:t>bakteriano</a:t>
            </a:r>
            <a:r>
              <a:rPr lang="es-ES" sz="1600" dirty="0"/>
              <a:t> </a:t>
            </a:r>
            <a:r>
              <a:rPr lang="es-ES" sz="1600" dirty="0" err="1"/>
              <a:t>bat</a:t>
            </a:r>
            <a:r>
              <a:rPr lang="es-ES" sz="1600" dirty="0"/>
              <a:t> </a:t>
            </a:r>
            <a:r>
              <a:rPr lang="es-ES" sz="1600" dirty="0" err="1"/>
              <a:t>baztertzen</a:t>
            </a:r>
            <a:r>
              <a:rPr lang="es-ES" sz="1600" dirty="0"/>
              <a:t> </a:t>
            </a:r>
            <a:r>
              <a:rPr lang="es-ES" sz="1600" dirty="0" err="1"/>
              <a:t>badute</a:t>
            </a:r>
            <a:r>
              <a:rPr lang="es-ES" sz="1600" dirty="0"/>
              <a:t> </a:t>
            </a:r>
            <a:r>
              <a:rPr lang="es-ES" sz="1600" dirty="0" err="1"/>
              <a:t>edo</a:t>
            </a:r>
            <a:r>
              <a:rPr lang="es-ES" sz="1600" dirty="0"/>
              <a:t> </a:t>
            </a:r>
            <a:r>
              <a:rPr lang="es-ES" sz="1600" dirty="0" err="1"/>
              <a:t>pazientea</a:t>
            </a:r>
            <a:r>
              <a:rPr lang="es-ES" sz="1600" dirty="0"/>
              <a:t> </a:t>
            </a:r>
            <a:r>
              <a:rPr lang="es-ES" sz="1600" dirty="0" err="1"/>
              <a:t>hobeto</a:t>
            </a:r>
            <a:r>
              <a:rPr lang="es-ES" sz="1600" dirty="0"/>
              <a:t> </a:t>
            </a:r>
            <a:r>
              <a:rPr lang="es-ES" sz="1600" dirty="0" err="1"/>
              <a:t>sentitzen</a:t>
            </a:r>
            <a:r>
              <a:rPr lang="es-ES" sz="1600" dirty="0"/>
              <a:t> </a:t>
            </a:r>
            <a:r>
              <a:rPr lang="es-ES" sz="1600" dirty="0" err="1" smtClean="0"/>
              <a:t>bada</a:t>
            </a:r>
            <a:r>
              <a:rPr lang="es-ES" sz="1600" dirty="0" smtClean="0"/>
              <a:t>. </a:t>
            </a: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3559178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s-ES" sz="4000" dirty="0" err="1" smtClean="0">
                <a:solidFill>
                  <a:schemeClr val="tx2"/>
                </a:solidFill>
                <a:latin typeface="Arial Black" pitchFamily="34" charset="0"/>
              </a:rPr>
              <a:t>Aurkibidea</a:t>
            </a:r>
            <a:endParaRPr lang="es-ES" sz="4000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467544" y="1052736"/>
            <a:ext cx="6984776" cy="439248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518BE1"/>
            </a:solidFill>
            <a:miter lim="800000"/>
            <a:headEnd/>
            <a:tailEnd/>
          </a:ln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s-ES" sz="1600" dirty="0" smtClean="0"/>
              <a:t>HITZAURREA </a:t>
            </a:r>
            <a:r>
              <a:rPr lang="es-ES" sz="1600" dirty="0"/>
              <a:t>	</a:t>
            </a:r>
          </a:p>
          <a:p>
            <a:pPr>
              <a:buFont typeface="Wingdings" pitchFamily="2" charset="2"/>
              <a:buChar char="q"/>
            </a:pPr>
            <a:r>
              <a:rPr lang="es-ES" sz="1600" dirty="0"/>
              <a:t>ZER DIO EBIDENTZIAK PAUTA MOTZEN GAINEAN? 	</a:t>
            </a:r>
          </a:p>
          <a:p>
            <a:r>
              <a:rPr lang="es-ES" sz="1600" dirty="0" smtClean="0"/>
              <a:t>GOIKO </a:t>
            </a:r>
            <a:r>
              <a:rPr lang="es-ES" sz="1600" dirty="0"/>
              <a:t>ARNASBIDEETAKO INFEKZIOAK 	</a:t>
            </a:r>
          </a:p>
          <a:p>
            <a:pPr lvl="1"/>
            <a:r>
              <a:rPr lang="es-ES" sz="1600" dirty="0"/>
              <a:t>FARINGOAMIGDALITISA 	</a:t>
            </a:r>
          </a:p>
          <a:p>
            <a:pPr lvl="1"/>
            <a:r>
              <a:rPr lang="es-ES" sz="1600" dirty="0"/>
              <a:t>ERDIKO OTITIS AKUTUA 	</a:t>
            </a:r>
          </a:p>
          <a:p>
            <a:pPr lvl="1"/>
            <a:r>
              <a:rPr lang="fi-FI" sz="1600" dirty="0"/>
              <a:t>ERRINOSINUSITISA ETA KONPLIKAZIORIK GABEKO SINUSITIS AKUTUA </a:t>
            </a:r>
            <a:endParaRPr lang="fi-FI" sz="1600" dirty="0" smtClean="0"/>
          </a:p>
          <a:p>
            <a:r>
              <a:rPr lang="es-ES" sz="1600" dirty="0" smtClean="0"/>
              <a:t>BEHEKO ARNASBIDEETAKO INFEKZIOAK 	</a:t>
            </a:r>
          </a:p>
          <a:p>
            <a:pPr lvl="1"/>
            <a:r>
              <a:rPr lang="es-ES" sz="1600" dirty="0" smtClean="0"/>
              <a:t>KOMUNITATEAN </a:t>
            </a:r>
            <a:r>
              <a:rPr lang="es-ES" sz="1600" dirty="0"/>
              <a:t>HARTUTAKO PNEUMONIA 	</a:t>
            </a:r>
          </a:p>
          <a:p>
            <a:pPr lvl="1"/>
            <a:r>
              <a:rPr lang="es-ES" sz="1600" dirty="0"/>
              <a:t>BIRIKETAKO GAIXOTASUN BUXATZAILE KRONIKOAREN EXAZERBAZIOAK </a:t>
            </a:r>
          </a:p>
          <a:p>
            <a:r>
              <a:rPr lang="es-ES" sz="1600" dirty="0"/>
              <a:t>GERNU-TRAKTUAREN INFEKZIOAK 	</a:t>
            </a:r>
          </a:p>
          <a:p>
            <a:pPr lvl="1"/>
            <a:r>
              <a:rPr lang="es-ES" sz="1600" dirty="0"/>
              <a:t>KONPLIKAZIORIK GABEKO ZISTITIS AKUTUA 	</a:t>
            </a:r>
          </a:p>
          <a:p>
            <a:pPr lvl="1"/>
            <a:r>
              <a:rPr lang="es-ES" sz="1600" dirty="0"/>
              <a:t>PIELONEFRITISA 	</a:t>
            </a:r>
          </a:p>
          <a:p>
            <a:r>
              <a:rPr lang="es-ES" sz="1600" dirty="0"/>
              <a:t>LARRUAZALEKO ETA ATAL BIGUNETAKO INFEKZIOAK	</a:t>
            </a:r>
          </a:p>
          <a:p>
            <a:pPr>
              <a:buFont typeface="Wingdings" pitchFamily="2" charset="2"/>
              <a:buChar char="q"/>
            </a:pPr>
            <a:r>
              <a:rPr lang="es-ES" sz="1600" dirty="0"/>
              <a:t>ZER MEZU HELARAZI BEHAR ZAIE PAZIENTEEI?	</a:t>
            </a:r>
          </a:p>
          <a:p>
            <a:pPr>
              <a:buFont typeface="Wingdings" pitchFamily="2" charset="2"/>
              <a:buChar char="q"/>
            </a:pPr>
            <a:r>
              <a:rPr lang="es-ES" sz="1600" dirty="0"/>
              <a:t>ONDORIOAK	</a:t>
            </a:r>
          </a:p>
          <a:p>
            <a:endParaRPr lang="es-ES" sz="2000" dirty="0"/>
          </a:p>
          <a:p>
            <a:endParaRPr lang="es-ES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/>
            </a:r>
            <a:br>
              <a:rPr lang="es-ES" dirty="0"/>
            </a:br>
            <a:r>
              <a:rPr lang="es-ES" dirty="0"/>
              <a:t> ONDORIOAK	</a:t>
            </a:r>
            <a:br>
              <a:rPr lang="es-ES" dirty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611560" y="1124744"/>
            <a:ext cx="7992888" cy="4320480"/>
          </a:xfrm>
        </p:spPr>
        <p:txBody>
          <a:bodyPr/>
          <a:lstStyle/>
          <a:p>
            <a:pPr algn="just"/>
            <a:r>
              <a:rPr lang="es-ES" sz="1600" dirty="0" err="1" smtClean="0"/>
              <a:t>Antibiotikoen</a:t>
            </a:r>
            <a:r>
              <a:rPr lang="es-ES" sz="1600" dirty="0" smtClean="0"/>
              <a:t> </a:t>
            </a:r>
            <a:r>
              <a:rPr lang="es-ES" sz="1600" dirty="0" err="1"/>
              <a:t>ziklo</a:t>
            </a:r>
            <a:r>
              <a:rPr lang="es-ES" sz="1600" dirty="0"/>
              <a:t> </a:t>
            </a:r>
            <a:r>
              <a:rPr lang="es-ES" sz="1600" dirty="0" err="1"/>
              <a:t>motzek</a:t>
            </a:r>
            <a:r>
              <a:rPr lang="es-ES" sz="1600" dirty="0"/>
              <a:t> </a:t>
            </a:r>
            <a:r>
              <a:rPr lang="es-ES" sz="1600" dirty="0" err="1"/>
              <a:t>zera</a:t>
            </a:r>
            <a:r>
              <a:rPr lang="es-ES" sz="1600" dirty="0"/>
              <a:t> </a:t>
            </a:r>
            <a:r>
              <a:rPr lang="es-ES" sz="1600" dirty="0" err="1"/>
              <a:t>lor</a:t>
            </a:r>
            <a:r>
              <a:rPr lang="es-ES" sz="1600" dirty="0"/>
              <a:t> </a:t>
            </a:r>
            <a:r>
              <a:rPr lang="es-ES" sz="1600" dirty="0" err="1"/>
              <a:t>dezakete</a:t>
            </a:r>
            <a:r>
              <a:rPr lang="es-ES" sz="1600" dirty="0"/>
              <a:t>: </a:t>
            </a:r>
            <a:r>
              <a:rPr lang="es-ES" sz="1600" dirty="0" err="1"/>
              <a:t>bakteria</a:t>
            </a:r>
            <a:r>
              <a:rPr lang="es-ES" sz="1600" dirty="0"/>
              <a:t> </a:t>
            </a:r>
            <a:r>
              <a:rPr lang="es-ES" sz="1600" dirty="0" err="1"/>
              <a:t>erresistenteen</a:t>
            </a:r>
            <a:r>
              <a:rPr lang="es-ES" sz="1600" dirty="0"/>
              <a:t> </a:t>
            </a:r>
            <a:r>
              <a:rPr lang="es-ES" sz="1600" dirty="0" err="1"/>
              <a:t>hedapena</a:t>
            </a:r>
            <a:r>
              <a:rPr lang="es-ES" sz="1600" dirty="0"/>
              <a:t> </a:t>
            </a:r>
            <a:r>
              <a:rPr lang="es-ES" sz="1600" dirty="0" err="1"/>
              <a:t>mugatzea</a:t>
            </a:r>
            <a:r>
              <a:rPr lang="es-ES" sz="1600" dirty="0"/>
              <a:t>, </a:t>
            </a:r>
            <a:r>
              <a:rPr lang="es-ES" sz="1600" dirty="0" err="1"/>
              <a:t>tratamendu</a:t>
            </a:r>
            <a:r>
              <a:rPr lang="es-ES" sz="1600" dirty="0"/>
              <a:t> </a:t>
            </a:r>
            <a:r>
              <a:rPr lang="es-ES" sz="1600" dirty="0" err="1"/>
              <a:t>kostuak</a:t>
            </a:r>
            <a:r>
              <a:rPr lang="es-ES" sz="1600" dirty="0"/>
              <a:t> </a:t>
            </a:r>
            <a:r>
              <a:rPr lang="es-ES" sz="1600" dirty="0" err="1"/>
              <a:t>murriztea</a:t>
            </a:r>
            <a:r>
              <a:rPr lang="es-ES" sz="1600" dirty="0"/>
              <a:t>, </a:t>
            </a:r>
            <a:r>
              <a:rPr lang="es-ES" sz="1600" dirty="0" err="1"/>
              <a:t>lotutako</a:t>
            </a:r>
            <a:r>
              <a:rPr lang="es-ES" sz="1600" dirty="0"/>
              <a:t> </a:t>
            </a:r>
            <a:r>
              <a:rPr lang="es-ES" sz="1600" dirty="0" err="1"/>
              <a:t>kontrako</a:t>
            </a:r>
            <a:r>
              <a:rPr lang="es-ES" sz="1600" dirty="0"/>
              <a:t> </a:t>
            </a:r>
            <a:r>
              <a:rPr lang="es-ES" sz="1600" dirty="0" err="1"/>
              <a:t>efektuen</a:t>
            </a:r>
            <a:r>
              <a:rPr lang="es-ES" sz="1600" dirty="0"/>
              <a:t> </a:t>
            </a:r>
            <a:r>
              <a:rPr lang="es-ES" sz="1600" dirty="0" err="1"/>
              <a:t>agerpena</a:t>
            </a:r>
            <a:r>
              <a:rPr lang="es-ES" sz="1600" dirty="0"/>
              <a:t> </a:t>
            </a:r>
            <a:r>
              <a:rPr lang="es-ES" sz="1600" dirty="0" err="1"/>
              <a:t>gutxitzea</a:t>
            </a:r>
            <a:r>
              <a:rPr lang="es-ES" sz="1600" dirty="0"/>
              <a:t> eta </a:t>
            </a:r>
            <a:r>
              <a:rPr lang="es-ES" sz="1600" dirty="0" err="1"/>
              <a:t>atxikidura</a:t>
            </a:r>
            <a:r>
              <a:rPr lang="es-ES" sz="1600" dirty="0"/>
              <a:t> </a:t>
            </a:r>
            <a:r>
              <a:rPr lang="es-ES" sz="1600" dirty="0" err="1"/>
              <a:t>hobetzea</a:t>
            </a:r>
            <a:r>
              <a:rPr lang="es-ES" sz="1600" dirty="0"/>
              <a:t>. </a:t>
            </a:r>
            <a:endParaRPr lang="es-ES" sz="1600" dirty="0" smtClean="0"/>
          </a:p>
          <a:p>
            <a:pPr algn="just"/>
            <a:endParaRPr lang="es-ES" sz="1600" dirty="0"/>
          </a:p>
          <a:p>
            <a:pPr algn="just"/>
            <a:r>
              <a:rPr lang="es-ES" sz="1600" dirty="0" err="1"/>
              <a:t>Tratamendu</a:t>
            </a:r>
            <a:r>
              <a:rPr lang="es-ES" sz="1600" dirty="0"/>
              <a:t> </a:t>
            </a:r>
            <a:r>
              <a:rPr lang="es-ES" sz="1600" dirty="0" err="1"/>
              <a:t>antibiotikoaren</a:t>
            </a:r>
            <a:r>
              <a:rPr lang="es-ES" sz="1600" dirty="0"/>
              <a:t> </a:t>
            </a:r>
            <a:r>
              <a:rPr lang="es-ES" sz="1600" dirty="0" err="1"/>
              <a:t>iraupena</a:t>
            </a:r>
            <a:r>
              <a:rPr lang="es-ES" sz="1600" dirty="0"/>
              <a:t> </a:t>
            </a:r>
            <a:r>
              <a:rPr lang="es-ES" sz="1600" dirty="0" err="1"/>
              <a:t>zenbat</a:t>
            </a:r>
            <a:r>
              <a:rPr lang="es-ES" sz="1600" dirty="0"/>
              <a:t> eta </a:t>
            </a:r>
            <a:r>
              <a:rPr lang="es-ES" sz="1600" dirty="0" err="1"/>
              <a:t>luzeagoa</a:t>
            </a:r>
            <a:r>
              <a:rPr lang="es-ES" sz="1600" dirty="0"/>
              <a:t> izan, are eta </a:t>
            </a:r>
            <a:r>
              <a:rPr lang="es-ES" sz="1600" dirty="0" err="1"/>
              <a:t>handiagoa</a:t>
            </a:r>
            <a:r>
              <a:rPr lang="es-ES" sz="1600" dirty="0"/>
              <a:t> da </a:t>
            </a:r>
            <a:r>
              <a:rPr lang="es-ES" sz="1600" dirty="0" err="1"/>
              <a:t>bakteria</a:t>
            </a:r>
            <a:r>
              <a:rPr lang="es-ES" sz="1600" dirty="0"/>
              <a:t> </a:t>
            </a:r>
            <a:r>
              <a:rPr lang="es-ES" sz="1600" dirty="0" err="1"/>
              <a:t>erresistenteak</a:t>
            </a:r>
            <a:r>
              <a:rPr lang="es-ES" sz="1600" dirty="0"/>
              <a:t> </a:t>
            </a:r>
            <a:r>
              <a:rPr lang="es-ES" sz="1600" dirty="0" err="1"/>
              <a:t>eragin</a:t>
            </a:r>
            <a:r>
              <a:rPr lang="es-ES" sz="1600" dirty="0"/>
              <a:t> eta </a:t>
            </a:r>
            <a:r>
              <a:rPr lang="es-ES" sz="1600" dirty="0" err="1"/>
              <a:t>hautatzeko</a:t>
            </a:r>
            <a:r>
              <a:rPr lang="es-ES" sz="1600" dirty="0"/>
              <a:t> </a:t>
            </a:r>
            <a:r>
              <a:rPr lang="es-ES" sz="1600" dirty="0" err="1"/>
              <a:t>aukera</a:t>
            </a:r>
            <a:r>
              <a:rPr lang="es-ES" sz="1600" dirty="0"/>
              <a:t>. </a:t>
            </a:r>
            <a:endParaRPr lang="es-ES" sz="1600" dirty="0" smtClean="0"/>
          </a:p>
          <a:p>
            <a:pPr algn="just"/>
            <a:endParaRPr lang="es-ES" sz="1600" dirty="0"/>
          </a:p>
          <a:p>
            <a:pPr algn="just"/>
            <a:r>
              <a:rPr lang="es-ES" sz="1600" dirty="0" err="1"/>
              <a:t>Tratamendu</a:t>
            </a:r>
            <a:r>
              <a:rPr lang="es-ES" sz="1600" dirty="0"/>
              <a:t> </a:t>
            </a:r>
            <a:r>
              <a:rPr lang="es-ES" sz="1600" dirty="0" err="1"/>
              <a:t>motzak</a:t>
            </a:r>
            <a:r>
              <a:rPr lang="es-ES" sz="1600" dirty="0"/>
              <a:t> </a:t>
            </a:r>
            <a:r>
              <a:rPr lang="es-ES" sz="1600" dirty="0" err="1"/>
              <a:t>lehen</a:t>
            </a:r>
            <a:r>
              <a:rPr lang="es-ES" sz="1600" dirty="0"/>
              <a:t> </a:t>
            </a:r>
            <a:r>
              <a:rPr lang="es-ES" sz="1600" dirty="0" err="1"/>
              <a:t>mailako</a:t>
            </a:r>
            <a:r>
              <a:rPr lang="es-ES" sz="1600" dirty="0"/>
              <a:t> </a:t>
            </a:r>
            <a:r>
              <a:rPr lang="es-ES" sz="1600" dirty="0" err="1"/>
              <a:t>arretan</a:t>
            </a:r>
            <a:r>
              <a:rPr lang="es-ES" sz="1600" dirty="0"/>
              <a:t> </a:t>
            </a:r>
            <a:r>
              <a:rPr lang="es-ES" sz="1600" dirty="0" err="1"/>
              <a:t>tratatutako</a:t>
            </a:r>
            <a:r>
              <a:rPr lang="es-ES" sz="1600" dirty="0"/>
              <a:t> </a:t>
            </a:r>
            <a:r>
              <a:rPr lang="es-ES" sz="1600" dirty="0" err="1"/>
              <a:t>konplikaziorik</a:t>
            </a:r>
            <a:r>
              <a:rPr lang="es-ES" sz="1600" dirty="0"/>
              <a:t> </a:t>
            </a:r>
            <a:r>
              <a:rPr lang="es-ES" sz="1600" dirty="0" err="1"/>
              <a:t>gabeko</a:t>
            </a:r>
            <a:r>
              <a:rPr lang="es-ES" sz="1600" dirty="0"/>
              <a:t> </a:t>
            </a:r>
            <a:r>
              <a:rPr lang="es-ES" sz="1600" dirty="0" err="1"/>
              <a:t>infekzio</a:t>
            </a:r>
            <a:r>
              <a:rPr lang="es-ES" sz="1600" dirty="0"/>
              <a:t> </a:t>
            </a:r>
            <a:r>
              <a:rPr lang="es-ES" sz="1600" dirty="0" err="1"/>
              <a:t>gehienentzat</a:t>
            </a:r>
            <a:r>
              <a:rPr lang="es-ES" sz="1600" dirty="0"/>
              <a:t> </a:t>
            </a:r>
            <a:r>
              <a:rPr lang="es-ES" sz="1600" dirty="0" err="1"/>
              <a:t>daude</a:t>
            </a:r>
            <a:r>
              <a:rPr lang="es-ES" sz="1600" dirty="0"/>
              <a:t> </a:t>
            </a:r>
            <a:r>
              <a:rPr lang="es-ES" sz="1600" dirty="0" err="1"/>
              <a:t>aholkatuta</a:t>
            </a:r>
            <a:r>
              <a:rPr lang="es-ES" sz="1600" dirty="0" smtClean="0"/>
              <a:t>.</a:t>
            </a:r>
          </a:p>
          <a:p>
            <a:pPr algn="just"/>
            <a:endParaRPr lang="es-ES" sz="1600" dirty="0"/>
          </a:p>
          <a:p>
            <a:pPr algn="just"/>
            <a:r>
              <a:rPr lang="es-ES" sz="1600" dirty="0" err="1"/>
              <a:t>Egoera</a:t>
            </a:r>
            <a:r>
              <a:rPr lang="es-ES" sz="1600" dirty="0"/>
              <a:t> </a:t>
            </a:r>
            <a:r>
              <a:rPr lang="es-ES" sz="1600" dirty="0" err="1"/>
              <a:t>kliniko</a:t>
            </a:r>
            <a:r>
              <a:rPr lang="es-ES" sz="1600" dirty="0"/>
              <a:t> </a:t>
            </a:r>
            <a:r>
              <a:rPr lang="es-ES" sz="1600" dirty="0" err="1"/>
              <a:t>jakinetan</a:t>
            </a:r>
            <a:r>
              <a:rPr lang="es-ES" sz="1600" dirty="0"/>
              <a:t> </a:t>
            </a:r>
            <a:r>
              <a:rPr lang="es-ES" sz="1600" dirty="0" err="1"/>
              <a:t>gomendagarria</a:t>
            </a:r>
            <a:r>
              <a:rPr lang="es-ES" sz="1600" dirty="0"/>
              <a:t> da </a:t>
            </a:r>
            <a:r>
              <a:rPr lang="es-ES" sz="1600" dirty="0" err="1"/>
              <a:t>oraindik</a:t>
            </a:r>
            <a:r>
              <a:rPr lang="es-ES" sz="1600" dirty="0"/>
              <a:t> ere </a:t>
            </a:r>
            <a:r>
              <a:rPr lang="es-ES" sz="1600" dirty="0" err="1"/>
              <a:t>antibiotikoak</a:t>
            </a:r>
            <a:r>
              <a:rPr lang="es-ES" sz="1600" dirty="0"/>
              <a:t> pauta </a:t>
            </a:r>
            <a:r>
              <a:rPr lang="es-ES" sz="1600" dirty="0" err="1"/>
              <a:t>luzeagoekin</a:t>
            </a:r>
            <a:r>
              <a:rPr lang="es-ES" sz="1600" dirty="0"/>
              <a:t> </a:t>
            </a:r>
            <a:r>
              <a:rPr lang="es-ES" sz="1600" dirty="0" err="1"/>
              <a:t>preskribatzea</a:t>
            </a:r>
            <a:r>
              <a:rPr lang="es-ES" sz="1600" dirty="0" smtClean="0"/>
              <a:t>.</a:t>
            </a:r>
          </a:p>
          <a:p>
            <a:pPr algn="just"/>
            <a:endParaRPr lang="es-ES" sz="1600" dirty="0"/>
          </a:p>
          <a:p>
            <a:pPr algn="just"/>
            <a:r>
              <a:rPr lang="es-ES" sz="1600" dirty="0" err="1"/>
              <a:t>Pazienteei</a:t>
            </a:r>
            <a:r>
              <a:rPr lang="es-ES" sz="1600" dirty="0"/>
              <a:t> </a:t>
            </a:r>
            <a:r>
              <a:rPr lang="es-ES" sz="1600" dirty="0" err="1"/>
              <a:t>jakinarazi</a:t>
            </a:r>
            <a:r>
              <a:rPr lang="es-ES" sz="1600" dirty="0"/>
              <a:t> </a:t>
            </a:r>
            <a:r>
              <a:rPr lang="es-ES" sz="1600" dirty="0" err="1"/>
              <a:t>behar</a:t>
            </a:r>
            <a:r>
              <a:rPr lang="es-ES" sz="1600" dirty="0"/>
              <a:t> </a:t>
            </a:r>
            <a:r>
              <a:rPr lang="es-ES" sz="1600" dirty="0" err="1"/>
              <a:t>zaie</a:t>
            </a:r>
            <a:r>
              <a:rPr lang="es-ES" sz="1600" dirty="0"/>
              <a:t> </a:t>
            </a:r>
            <a:r>
              <a:rPr lang="es-ES" sz="1600" dirty="0" err="1"/>
              <a:t>egoera</a:t>
            </a:r>
            <a:r>
              <a:rPr lang="es-ES" sz="1600" dirty="0"/>
              <a:t> </a:t>
            </a:r>
            <a:r>
              <a:rPr lang="es-ES" sz="1600" dirty="0" err="1"/>
              <a:t>jakinetan</a:t>
            </a:r>
            <a:r>
              <a:rPr lang="es-ES" sz="1600" dirty="0"/>
              <a:t> </a:t>
            </a:r>
            <a:r>
              <a:rPr lang="es-ES" sz="1600" dirty="0" err="1"/>
              <a:t>antibiotikoak</a:t>
            </a:r>
            <a:r>
              <a:rPr lang="es-ES" sz="1600" dirty="0"/>
              <a:t> </a:t>
            </a:r>
            <a:r>
              <a:rPr lang="es-ES" sz="1600" dirty="0" err="1"/>
              <a:t>hartzeari</a:t>
            </a:r>
            <a:r>
              <a:rPr lang="es-ES" sz="1600" dirty="0"/>
              <a:t> </a:t>
            </a:r>
            <a:r>
              <a:rPr lang="es-ES" sz="1600" dirty="0" err="1"/>
              <a:t>utz</a:t>
            </a:r>
            <a:r>
              <a:rPr lang="es-ES" sz="1600" dirty="0"/>
              <a:t> </a:t>
            </a:r>
            <a:r>
              <a:rPr lang="es-ES" sz="1600" dirty="0" err="1"/>
              <a:t>diezaioketela</a:t>
            </a:r>
            <a:r>
              <a:rPr lang="es-ES" sz="1600" dirty="0"/>
              <a:t> </a:t>
            </a:r>
            <a:r>
              <a:rPr lang="es-ES" sz="1600" dirty="0" err="1"/>
              <a:t>hasieran</a:t>
            </a:r>
            <a:r>
              <a:rPr lang="es-ES" sz="1600" dirty="0"/>
              <a:t> </a:t>
            </a:r>
            <a:r>
              <a:rPr lang="es-ES" sz="1600" dirty="0" err="1"/>
              <a:t>zehaztutako</a:t>
            </a:r>
            <a:r>
              <a:rPr lang="es-ES" sz="1600" dirty="0"/>
              <a:t> </a:t>
            </a:r>
            <a:r>
              <a:rPr lang="es-ES" sz="1600" dirty="0" err="1"/>
              <a:t>epea</a:t>
            </a:r>
            <a:r>
              <a:rPr lang="es-ES" sz="1600" dirty="0"/>
              <a:t> </a:t>
            </a:r>
            <a:r>
              <a:rPr lang="es-ES" sz="1600" dirty="0" err="1"/>
              <a:t>baino</a:t>
            </a:r>
            <a:r>
              <a:rPr lang="es-ES" sz="1600" dirty="0"/>
              <a:t> </a:t>
            </a:r>
            <a:r>
              <a:rPr lang="es-ES" sz="1600" dirty="0" err="1"/>
              <a:t>lehen</a:t>
            </a:r>
            <a:r>
              <a:rPr lang="es-ES" sz="1600" dirty="0"/>
              <a:t>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601995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s-ES" altLang="es-ES" sz="4000" dirty="0" err="1">
                <a:solidFill>
                  <a:schemeClr val="tx2"/>
                </a:solidFill>
                <a:latin typeface="Arial Black" pitchFamily="34" charset="0"/>
              </a:rPr>
              <a:t>Informazio</a:t>
            </a:r>
            <a:r>
              <a:rPr lang="es-ES" altLang="es-ES" sz="4000" dirty="0">
                <a:solidFill>
                  <a:schemeClr val="tx2"/>
                </a:solidFill>
                <a:latin typeface="Arial Black" pitchFamily="34" charset="0"/>
              </a:rPr>
              <a:t> </a:t>
            </a:r>
            <a:r>
              <a:rPr lang="es-ES" altLang="es-ES" sz="4000" dirty="0" err="1">
                <a:solidFill>
                  <a:schemeClr val="tx2"/>
                </a:solidFill>
                <a:latin typeface="Arial Black" pitchFamily="34" charset="0"/>
              </a:rPr>
              <a:t>gehiago</a:t>
            </a:r>
            <a:r>
              <a:rPr lang="es-ES" altLang="es-ES" sz="4000" dirty="0">
                <a:solidFill>
                  <a:schemeClr val="tx2"/>
                </a:solidFill>
                <a:latin typeface="Arial Black" pitchFamily="34" charset="0"/>
              </a:rPr>
              <a:t> eta </a:t>
            </a:r>
            <a:r>
              <a:rPr lang="es-ES" altLang="es-ES" sz="4000" dirty="0" err="1">
                <a:solidFill>
                  <a:schemeClr val="tx2"/>
                </a:solidFill>
                <a:latin typeface="Arial Black" pitchFamily="34" charset="0"/>
              </a:rPr>
              <a:t>bibliografia</a:t>
            </a:r>
            <a:r>
              <a:rPr lang="es-ES" altLang="es-ES" sz="4000" dirty="0">
                <a:solidFill>
                  <a:schemeClr val="tx2"/>
                </a:solidFill>
                <a:latin typeface="Arial Black" pitchFamily="34" charset="0"/>
              </a:rPr>
              <a:t>…</a:t>
            </a:r>
            <a:endParaRPr lang="es-ES" sz="4000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4294967295"/>
            <p:custDataLst>
              <p:tags r:id="rId3"/>
            </p:custDataLst>
          </p:nvPr>
        </p:nvSpPr>
        <p:spPr bwMode="auto">
          <a:xfrm>
            <a:off x="684213" y="1628775"/>
            <a:ext cx="4679875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_tradnl" sz="2800" b="1" dirty="0" smtClean="0">
              <a:latin typeface="Arial Unicode MS" pitchFamily="34" charset="-128"/>
            </a:endParaRPr>
          </a:p>
          <a:p>
            <a:endParaRPr lang="es-ES_tradnl" sz="2800" b="1" dirty="0">
              <a:latin typeface="Arial Unicode MS" pitchFamily="34" charset="-128"/>
            </a:endParaRPr>
          </a:p>
          <a:p>
            <a:endParaRPr lang="es-ES_tradnl" sz="2800" b="1" dirty="0" smtClean="0">
              <a:latin typeface="Arial Unicode MS" pitchFamily="34" charset="-128"/>
            </a:endParaRPr>
          </a:p>
          <a:p>
            <a:pPr marL="0" indent="0">
              <a:buNone/>
            </a:pPr>
            <a:r>
              <a:rPr lang="es-ES_tradnl" sz="3600" b="1" dirty="0" smtClean="0">
                <a:latin typeface="Arial Unicode MS" pitchFamily="34" charset="-128"/>
              </a:rPr>
              <a:t>INFAC 27 </a:t>
            </a:r>
            <a:r>
              <a:rPr lang="es-ES_tradnl" sz="3600" b="1" dirty="0" err="1" smtClean="0">
                <a:latin typeface="Arial Unicode MS" pitchFamily="34" charset="-128"/>
              </a:rPr>
              <a:t>Lib</a:t>
            </a:r>
            <a:r>
              <a:rPr lang="es-ES_tradnl" sz="3600" b="1" dirty="0" smtClean="0">
                <a:latin typeface="Arial Unicode MS" pitchFamily="34" charset="-128"/>
              </a:rPr>
              <a:t>, 2 </a:t>
            </a:r>
            <a:r>
              <a:rPr lang="es-ES_tradnl" sz="3600" b="1" dirty="0" err="1" smtClean="0">
                <a:latin typeface="Arial Unicode MS" pitchFamily="34" charset="-128"/>
              </a:rPr>
              <a:t>Zk</a:t>
            </a:r>
            <a:r>
              <a:rPr lang="es-ES_tradnl" sz="3600" b="1" dirty="0" smtClean="0">
                <a:latin typeface="Arial Unicode MS" pitchFamily="34" charset="-128"/>
              </a:rPr>
              <a:t>. </a:t>
            </a:r>
            <a:endParaRPr lang="es-ES_tradnl" sz="3600" b="1" dirty="0">
              <a:latin typeface="Arial Unicode MS" pitchFamily="34" charset="-128"/>
            </a:endParaRPr>
          </a:p>
          <a:p>
            <a:pPr>
              <a:buFontTx/>
              <a:buNone/>
            </a:pPr>
            <a:endParaRPr lang="es-ES_tradnl" sz="2800" b="1" dirty="0" smtClean="0"/>
          </a:p>
          <a:p>
            <a:endParaRPr lang="es-ES" sz="2800" b="1" dirty="0" smtClean="0"/>
          </a:p>
        </p:txBody>
      </p:sp>
      <p:grpSp>
        <p:nvGrpSpPr>
          <p:cNvPr id="21508" name="Group 7"/>
          <p:cNvGrpSpPr>
            <a:grpSpLocks/>
          </p:cNvGrpSpPr>
          <p:nvPr/>
        </p:nvGrpSpPr>
        <p:grpSpPr bwMode="auto">
          <a:xfrm>
            <a:off x="5869266" y="2413000"/>
            <a:ext cx="3168650" cy="3065462"/>
            <a:chOff x="3035" y="1570"/>
            <a:chExt cx="2204" cy="2158"/>
          </a:xfrm>
        </p:grpSpPr>
        <p:pic>
          <p:nvPicPr>
            <p:cNvPr id="21509" name="Picture 4"/>
            <p:cNvPicPr>
              <a:picLocks noChangeAspect="1" noChangeArrowheads="1"/>
            </p:cNvPicPr>
            <p:nvPr>
              <p:custDataLst>
                <p:tags r:id="rId4"/>
              </p:custDataLst>
            </p:nvPr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5010"/>
            <a:stretch>
              <a:fillRect/>
            </a:stretch>
          </p:blipFill>
          <p:spPr bwMode="auto">
            <a:xfrm>
              <a:off x="3035" y="1933"/>
              <a:ext cx="2126" cy="17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1510" name="Text Box 5"/>
            <p:cNvSpPr txBox="1">
              <a:spLocks noChangeArrowheads="1"/>
            </p:cNvSpPr>
            <p:nvPr/>
          </p:nvSpPr>
          <p:spPr bwMode="auto">
            <a:xfrm>
              <a:off x="3107" y="1570"/>
              <a:ext cx="2132" cy="3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s-ES" b="1" i="1" dirty="0" err="1">
                  <a:latin typeface="Verdana" pitchFamily="34" charset="0"/>
                </a:rPr>
                <a:t>Eskerrik</a:t>
              </a:r>
              <a:r>
                <a:rPr lang="es-ES" b="1" i="1" dirty="0">
                  <a:latin typeface="Verdana" pitchFamily="34" charset="0"/>
                </a:rPr>
                <a:t> </a:t>
              </a:r>
              <a:r>
                <a:rPr lang="es-ES" b="1" i="1" dirty="0" err="1">
                  <a:latin typeface="Verdana" pitchFamily="34" charset="0"/>
                </a:rPr>
                <a:t>asko</a:t>
              </a:r>
              <a:r>
                <a:rPr lang="es-ES" b="1" i="1" dirty="0">
                  <a:latin typeface="Verdana" pitchFamily="34" charset="0"/>
                </a:rPr>
                <a:t>!!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027000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99392"/>
            <a:ext cx="8229600" cy="1143000"/>
          </a:xfrm>
        </p:spPr>
        <p:txBody>
          <a:bodyPr/>
          <a:lstStyle/>
          <a:p>
            <a:r>
              <a:rPr lang="es-ES" dirty="0" smtClean="0"/>
              <a:t>SARRERA (I)</a:t>
            </a:r>
            <a:endParaRPr lang="es-ES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611560" y="764704"/>
            <a:ext cx="7992888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es-ES" sz="1600" dirty="0" err="1"/>
              <a:t>Bakterien</a:t>
            </a:r>
            <a:r>
              <a:rPr lang="es-ES" sz="1600" dirty="0"/>
              <a:t> </a:t>
            </a:r>
            <a:r>
              <a:rPr lang="es-ES" sz="1600" dirty="0" err="1"/>
              <a:t>erresistentzia</a:t>
            </a:r>
            <a:r>
              <a:rPr lang="es-ES" sz="1600" dirty="0"/>
              <a:t> </a:t>
            </a:r>
            <a:r>
              <a:rPr lang="es-ES" sz="1600" dirty="0" err="1"/>
              <a:t>gero</a:t>
            </a:r>
            <a:r>
              <a:rPr lang="es-ES" sz="1600" dirty="0"/>
              <a:t> eta </a:t>
            </a:r>
            <a:r>
              <a:rPr lang="es-ES" sz="1600" dirty="0" err="1"/>
              <a:t>handiagoa</a:t>
            </a:r>
            <a:r>
              <a:rPr lang="es-ES" sz="1600" dirty="0"/>
              <a:t> </a:t>
            </a:r>
            <a:r>
              <a:rPr lang="es-ES" sz="1600" dirty="0" err="1"/>
              <a:t>izatea</a:t>
            </a:r>
            <a:r>
              <a:rPr lang="es-ES" sz="1600" dirty="0"/>
              <a:t> </a:t>
            </a:r>
            <a:r>
              <a:rPr lang="es-ES" sz="1600" dirty="0" err="1"/>
              <a:t>mundu</a:t>
            </a:r>
            <a:r>
              <a:rPr lang="es-ES" sz="1600" dirty="0"/>
              <a:t> </a:t>
            </a:r>
            <a:r>
              <a:rPr lang="es-ES" sz="1600" dirty="0" err="1"/>
              <a:t>osoko</a:t>
            </a:r>
            <a:r>
              <a:rPr lang="es-ES" sz="1600" dirty="0"/>
              <a:t> </a:t>
            </a:r>
            <a:r>
              <a:rPr lang="es-ES" sz="1600" dirty="0" err="1"/>
              <a:t>osasun</a:t>
            </a:r>
            <a:r>
              <a:rPr lang="es-ES" sz="1600" dirty="0"/>
              <a:t> </a:t>
            </a:r>
            <a:r>
              <a:rPr lang="es-ES" sz="1600" dirty="0" err="1"/>
              <a:t>erakundeak</a:t>
            </a:r>
            <a:r>
              <a:rPr lang="es-ES" sz="1600" dirty="0"/>
              <a:t> </a:t>
            </a:r>
            <a:r>
              <a:rPr lang="es-ES" sz="1600" dirty="0" err="1"/>
              <a:t>kezkatzen</a:t>
            </a:r>
            <a:r>
              <a:rPr lang="es-ES" sz="1600" dirty="0"/>
              <a:t> </a:t>
            </a:r>
            <a:r>
              <a:rPr lang="es-ES" sz="1600" dirty="0" err="1"/>
              <a:t>dituen</a:t>
            </a:r>
            <a:r>
              <a:rPr lang="es-ES" sz="1600" dirty="0"/>
              <a:t> </a:t>
            </a:r>
            <a:r>
              <a:rPr lang="es-ES" sz="1600" dirty="0" err="1"/>
              <a:t>osasun</a:t>
            </a:r>
            <a:r>
              <a:rPr lang="es-ES" sz="1600" dirty="0"/>
              <a:t> </a:t>
            </a:r>
            <a:r>
              <a:rPr lang="es-ES" sz="1600" dirty="0" err="1"/>
              <a:t>publikoko</a:t>
            </a:r>
            <a:r>
              <a:rPr lang="es-ES" sz="1600" dirty="0"/>
              <a:t> </a:t>
            </a:r>
            <a:r>
              <a:rPr lang="es-ES" sz="1600" dirty="0" err="1"/>
              <a:t>arazoa</a:t>
            </a:r>
            <a:r>
              <a:rPr lang="es-ES" sz="1600" dirty="0"/>
              <a:t> da. </a:t>
            </a:r>
            <a:r>
              <a:rPr lang="es-ES" sz="1600" dirty="0" err="1"/>
              <a:t>Espainian</a:t>
            </a:r>
            <a:r>
              <a:rPr lang="es-ES" sz="1600" dirty="0"/>
              <a:t>, </a:t>
            </a:r>
            <a:r>
              <a:rPr lang="es-ES" sz="1600" dirty="0" err="1"/>
              <a:t>Antibiotikoekiko</a:t>
            </a:r>
            <a:r>
              <a:rPr lang="es-ES" sz="1600" dirty="0"/>
              <a:t> </a:t>
            </a:r>
            <a:r>
              <a:rPr lang="es-ES" sz="1600" dirty="0" err="1"/>
              <a:t>Erresistentziari</a:t>
            </a:r>
            <a:r>
              <a:rPr lang="es-ES" sz="1600" dirty="0"/>
              <a:t> </a:t>
            </a:r>
            <a:r>
              <a:rPr lang="es-ES" sz="1600" dirty="0" err="1"/>
              <a:t>Aurre</a:t>
            </a:r>
            <a:r>
              <a:rPr lang="es-ES" sz="1600" dirty="0"/>
              <a:t> </a:t>
            </a:r>
            <a:r>
              <a:rPr lang="es-ES" sz="1600" dirty="0" err="1"/>
              <a:t>Egiteko</a:t>
            </a:r>
            <a:r>
              <a:rPr lang="es-ES" sz="1600" dirty="0"/>
              <a:t> Plan </a:t>
            </a:r>
            <a:r>
              <a:rPr lang="es-ES" sz="1600" dirty="0" err="1"/>
              <a:t>Nazionalaren</a:t>
            </a:r>
            <a:r>
              <a:rPr lang="es-ES" sz="1600" dirty="0"/>
              <a:t> </a:t>
            </a:r>
            <a:r>
              <a:rPr lang="es-ES" sz="1600" dirty="0" err="1"/>
              <a:t>helburuen</a:t>
            </a:r>
            <a:r>
              <a:rPr lang="es-ES" sz="1600" dirty="0"/>
              <a:t> </a:t>
            </a:r>
            <a:r>
              <a:rPr lang="es-ES" sz="1600" dirty="0" err="1"/>
              <a:t>artean</a:t>
            </a:r>
            <a:r>
              <a:rPr lang="es-ES" sz="1600" dirty="0"/>
              <a:t> </a:t>
            </a:r>
            <a:r>
              <a:rPr lang="es-ES" sz="1600" dirty="0" err="1"/>
              <a:t>dago</a:t>
            </a:r>
            <a:r>
              <a:rPr lang="es-ES" sz="1600" dirty="0"/>
              <a:t> </a:t>
            </a:r>
            <a:r>
              <a:rPr lang="es-ES" sz="1600" dirty="0" err="1"/>
              <a:t>Antibiotikoen</a:t>
            </a:r>
            <a:r>
              <a:rPr lang="es-ES" sz="1600" dirty="0"/>
              <a:t> </a:t>
            </a:r>
            <a:r>
              <a:rPr lang="es-ES" sz="1600" dirty="0" err="1"/>
              <a:t>Erabilera</a:t>
            </a:r>
            <a:r>
              <a:rPr lang="es-ES" sz="1600" dirty="0"/>
              <a:t> </a:t>
            </a:r>
            <a:r>
              <a:rPr lang="es-ES" sz="1600" dirty="0" err="1"/>
              <a:t>Optimizatzeko</a:t>
            </a:r>
            <a:r>
              <a:rPr lang="es-ES" sz="1600" dirty="0"/>
              <a:t> </a:t>
            </a:r>
            <a:r>
              <a:rPr lang="es-ES" sz="1600" dirty="0" err="1"/>
              <a:t>Programak</a:t>
            </a:r>
            <a:r>
              <a:rPr lang="es-ES" sz="1600" dirty="0"/>
              <a:t> </a:t>
            </a:r>
            <a:r>
              <a:rPr lang="es-ES" sz="1600" dirty="0" err="1"/>
              <a:t>ezartzea</a:t>
            </a:r>
            <a:r>
              <a:rPr lang="es-ES" sz="1600" dirty="0"/>
              <a:t>, </a:t>
            </a:r>
            <a:r>
              <a:rPr lang="es-ES" sz="1600" dirty="0" err="1"/>
              <a:t>ospitaleetan</a:t>
            </a:r>
            <a:r>
              <a:rPr lang="es-ES" sz="1600" dirty="0"/>
              <a:t>, </a:t>
            </a:r>
            <a:r>
              <a:rPr lang="es-ES" sz="1600" dirty="0" err="1"/>
              <a:t>lehen</a:t>
            </a:r>
            <a:r>
              <a:rPr lang="es-ES" sz="1600" dirty="0"/>
              <a:t> </a:t>
            </a:r>
            <a:r>
              <a:rPr lang="es-ES" sz="1600" dirty="0" err="1"/>
              <a:t>mailako</a:t>
            </a:r>
            <a:r>
              <a:rPr lang="es-ES" sz="1600" dirty="0"/>
              <a:t> </a:t>
            </a:r>
            <a:r>
              <a:rPr lang="es-ES" sz="1600" dirty="0" err="1"/>
              <a:t>arretan</a:t>
            </a:r>
            <a:r>
              <a:rPr lang="es-ES" sz="1600" dirty="0"/>
              <a:t> eta </a:t>
            </a:r>
            <a:r>
              <a:rPr lang="es-ES" sz="1600" dirty="0" err="1"/>
              <a:t>egonaldi</a:t>
            </a:r>
            <a:r>
              <a:rPr lang="es-ES" sz="1600" dirty="0"/>
              <a:t> </a:t>
            </a:r>
            <a:r>
              <a:rPr lang="es-ES" sz="1600" dirty="0" err="1"/>
              <a:t>luzeko</a:t>
            </a:r>
            <a:r>
              <a:rPr lang="es-ES" sz="1600" dirty="0"/>
              <a:t> </a:t>
            </a:r>
            <a:r>
              <a:rPr lang="es-ES" sz="1600" dirty="0" err="1"/>
              <a:t>zentroetan</a:t>
            </a:r>
            <a:r>
              <a:rPr lang="es-ES" sz="1600" dirty="0"/>
              <a:t> </a:t>
            </a:r>
            <a:r>
              <a:rPr lang="es-ES" sz="1600" dirty="0" err="1"/>
              <a:t>antibiotikoak</a:t>
            </a:r>
            <a:r>
              <a:rPr lang="es-ES" sz="1600" dirty="0"/>
              <a:t> </a:t>
            </a:r>
            <a:r>
              <a:rPr lang="es-ES" sz="1600" dirty="0" err="1"/>
              <a:t>behar</a:t>
            </a:r>
            <a:r>
              <a:rPr lang="es-ES" sz="1600" dirty="0"/>
              <a:t> </a:t>
            </a:r>
            <a:r>
              <a:rPr lang="es-ES" sz="1600" dirty="0" err="1"/>
              <a:t>dituzten</a:t>
            </a:r>
            <a:r>
              <a:rPr lang="es-ES" sz="1600" dirty="0"/>
              <a:t> </a:t>
            </a:r>
            <a:r>
              <a:rPr lang="es-ES" sz="1600" dirty="0" err="1"/>
              <a:t>pazienteen</a:t>
            </a:r>
            <a:r>
              <a:rPr lang="es-ES" sz="1600" dirty="0"/>
              <a:t> </a:t>
            </a:r>
            <a:r>
              <a:rPr lang="es-ES" sz="1600" dirty="0" err="1"/>
              <a:t>pronostikoa</a:t>
            </a:r>
            <a:r>
              <a:rPr lang="es-ES" sz="1600" dirty="0"/>
              <a:t> </a:t>
            </a:r>
            <a:r>
              <a:rPr lang="es-ES" sz="1600" dirty="0" err="1"/>
              <a:t>hobetzeko</a:t>
            </a:r>
            <a:r>
              <a:rPr lang="es-ES" sz="1600" dirty="0"/>
              <a:t>, </a:t>
            </a:r>
            <a:r>
              <a:rPr lang="es-ES" sz="1600" dirty="0" err="1"/>
              <a:t>kontrako</a:t>
            </a:r>
            <a:r>
              <a:rPr lang="es-ES" sz="1600" dirty="0"/>
              <a:t> </a:t>
            </a:r>
            <a:r>
              <a:rPr lang="es-ES" sz="1600" dirty="0" err="1"/>
              <a:t>efektuak</a:t>
            </a:r>
            <a:r>
              <a:rPr lang="es-ES" sz="1600" dirty="0"/>
              <a:t> </a:t>
            </a:r>
            <a:r>
              <a:rPr lang="es-ES" sz="1600" dirty="0" err="1"/>
              <a:t>minimizatzeko</a:t>
            </a:r>
            <a:r>
              <a:rPr lang="es-ES" sz="1600" dirty="0"/>
              <a:t>, </a:t>
            </a:r>
            <a:r>
              <a:rPr lang="es-ES" sz="1600" dirty="0" err="1"/>
              <a:t>erresistentziak</a:t>
            </a:r>
            <a:r>
              <a:rPr lang="es-ES" sz="1600" dirty="0"/>
              <a:t> </a:t>
            </a:r>
            <a:r>
              <a:rPr lang="es-ES" sz="1600" dirty="0" err="1"/>
              <a:t>agertzea</a:t>
            </a:r>
            <a:r>
              <a:rPr lang="es-ES" sz="1600" dirty="0"/>
              <a:t> </a:t>
            </a:r>
            <a:r>
              <a:rPr lang="es-ES" sz="1600" dirty="0" err="1"/>
              <a:t>kontrolatzeko</a:t>
            </a:r>
            <a:r>
              <a:rPr lang="es-ES" sz="1600" dirty="0"/>
              <a:t> eta </a:t>
            </a:r>
            <a:r>
              <a:rPr lang="es-ES" sz="1600" dirty="0" err="1"/>
              <a:t>erabiltzen</a:t>
            </a:r>
            <a:r>
              <a:rPr lang="es-ES" sz="1600" dirty="0"/>
              <a:t> </a:t>
            </a:r>
            <a:r>
              <a:rPr lang="es-ES" sz="1600" dirty="0" err="1"/>
              <a:t>diren</a:t>
            </a:r>
            <a:r>
              <a:rPr lang="es-ES" sz="1600" dirty="0"/>
              <a:t> </a:t>
            </a:r>
            <a:r>
              <a:rPr lang="es-ES" sz="1600" dirty="0" err="1"/>
              <a:t>tratamenduak</a:t>
            </a:r>
            <a:r>
              <a:rPr lang="es-ES" sz="1600" dirty="0"/>
              <a:t> </a:t>
            </a:r>
            <a:r>
              <a:rPr lang="es-ES" sz="1600" dirty="0" err="1"/>
              <a:t>eraginkorrak</a:t>
            </a:r>
            <a:r>
              <a:rPr lang="es-ES" sz="1600" dirty="0"/>
              <a:t> eta </a:t>
            </a:r>
            <a:r>
              <a:rPr lang="es-ES" sz="1600" dirty="0" err="1"/>
              <a:t>kostu</a:t>
            </a:r>
            <a:r>
              <a:rPr lang="es-ES" sz="1600" dirty="0"/>
              <a:t> </a:t>
            </a:r>
            <a:r>
              <a:rPr lang="es-ES" sz="1600" dirty="0" err="1"/>
              <a:t>aldetik</a:t>
            </a:r>
            <a:r>
              <a:rPr lang="es-ES" sz="1600" dirty="0"/>
              <a:t> </a:t>
            </a:r>
            <a:r>
              <a:rPr lang="es-ES" sz="1600" dirty="0" err="1"/>
              <a:t>bideragarriak</a:t>
            </a:r>
            <a:r>
              <a:rPr lang="es-ES" sz="1600" dirty="0"/>
              <a:t> </a:t>
            </a:r>
            <a:r>
              <a:rPr lang="es-ES" sz="1600" dirty="0" err="1"/>
              <a:t>direla</a:t>
            </a:r>
            <a:r>
              <a:rPr lang="es-ES" sz="1600" dirty="0"/>
              <a:t> </a:t>
            </a:r>
            <a:r>
              <a:rPr lang="es-ES" sz="1600" dirty="0" err="1" smtClean="0"/>
              <a:t>bermatzeko</a:t>
            </a:r>
            <a:r>
              <a:rPr lang="es-ES" sz="1600" dirty="0" smtClean="0"/>
              <a:t>. </a:t>
            </a:r>
            <a:endParaRPr lang="es-ES" sz="1600" dirty="0"/>
          </a:p>
          <a:p>
            <a:pPr algn="just"/>
            <a:r>
              <a:rPr lang="es-ES" sz="1600" dirty="0" err="1"/>
              <a:t>Populazio</a:t>
            </a:r>
            <a:r>
              <a:rPr lang="es-ES" sz="1600" dirty="0"/>
              <a:t> batean </a:t>
            </a:r>
            <a:r>
              <a:rPr lang="es-ES" sz="1600" dirty="0" err="1"/>
              <a:t>bakteriekiko</a:t>
            </a:r>
            <a:r>
              <a:rPr lang="es-ES" sz="1600" dirty="0"/>
              <a:t> </a:t>
            </a:r>
            <a:r>
              <a:rPr lang="es-ES" sz="1600" dirty="0" err="1"/>
              <a:t>erresistentziak</a:t>
            </a:r>
            <a:r>
              <a:rPr lang="es-ES" sz="1600" dirty="0"/>
              <a:t> </a:t>
            </a:r>
            <a:r>
              <a:rPr lang="es-ES" sz="1600" dirty="0" err="1"/>
              <a:t>agertzea</a:t>
            </a:r>
            <a:r>
              <a:rPr lang="es-ES" sz="1600" dirty="0"/>
              <a:t>, </a:t>
            </a:r>
            <a:r>
              <a:rPr lang="es-ES" sz="1600" dirty="0" err="1"/>
              <a:t>beste</a:t>
            </a:r>
            <a:r>
              <a:rPr lang="es-ES" sz="1600" dirty="0"/>
              <a:t> </a:t>
            </a:r>
            <a:r>
              <a:rPr lang="es-ES" sz="1600" dirty="0" err="1"/>
              <a:t>faktore</a:t>
            </a:r>
            <a:r>
              <a:rPr lang="es-ES" sz="1600" dirty="0"/>
              <a:t> </a:t>
            </a:r>
            <a:r>
              <a:rPr lang="es-ES" sz="1600" dirty="0" err="1"/>
              <a:t>batzuen</a:t>
            </a:r>
            <a:r>
              <a:rPr lang="es-ES" sz="1600" dirty="0"/>
              <a:t> </a:t>
            </a:r>
            <a:r>
              <a:rPr lang="es-ES" sz="1600" dirty="0" err="1"/>
              <a:t>artean</a:t>
            </a:r>
            <a:r>
              <a:rPr lang="es-ES" sz="1600" dirty="0"/>
              <a:t>, </a:t>
            </a:r>
            <a:r>
              <a:rPr lang="es-ES" sz="1600" dirty="0" err="1"/>
              <a:t>kontsumitutako</a:t>
            </a:r>
            <a:r>
              <a:rPr lang="es-ES" sz="1600" dirty="0"/>
              <a:t> </a:t>
            </a:r>
            <a:r>
              <a:rPr lang="es-ES" sz="1600" dirty="0" err="1"/>
              <a:t>antibiotiko</a:t>
            </a:r>
            <a:r>
              <a:rPr lang="es-ES" sz="1600" dirty="0"/>
              <a:t> </a:t>
            </a:r>
            <a:r>
              <a:rPr lang="es-ES" sz="1600" dirty="0" err="1"/>
              <a:t>kopuruarekin</a:t>
            </a:r>
            <a:r>
              <a:rPr lang="es-ES" sz="1600" dirty="0"/>
              <a:t> </a:t>
            </a:r>
            <a:r>
              <a:rPr lang="es-ES" sz="1600" dirty="0" err="1"/>
              <a:t>dago</a:t>
            </a:r>
            <a:r>
              <a:rPr lang="es-ES" sz="1600" dirty="0"/>
              <a:t> </a:t>
            </a:r>
            <a:r>
              <a:rPr lang="es-ES" sz="1600" dirty="0" err="1" smtClean="0"/>
              <a:t>lotuta</a:t>
            </a:r>
            <a:r>
              <a:rPr lang="es-ES" sz="1600" dirty="0" smtClean="0"/>
              <a:t>. </a:t>
            </a:r>
            <a:r>
              <a:rPr lang="es-ES" sz="1600" dirty="0" err="1"/>
              <a:t>Horregatik</a:t>
            </a:r>
            <a:r>
              <a:rPr lang="es-ES" sz="1600" dirty="0"/>
              <a:t>, </a:t>
            </a:r>
            <a:r>
              <a:rPr lang="es-ES" sz="1600" dirty="0" err="1"/>
              <a:t>infekzio</a:t>
            </a:r>
            <a:r>
              <a:rPr lang="es-ES" sz="1600" dirty="0"/>
              <a:t> mota </a:t>
            </a:r>
            <a:r>
              <a:rPr lang="es-ES" sz="1600" dirty="0" err="1"/>
              <a:t>bakoitzarentzako</a:t>
            </a:r>
            <a:r>
              <a:rPr lang="es-ES" sz="1600" dirty="0"/>
              <a:t> </a:t>
            </a:r>
            <a:r>
              <a:rPr lang="es-ES" sz="1600" dirty="0" err="1"/>
              <a:t>antimikrobiano</a:t>
            </a:r>
            <a:r>
              <a:rPr lang="es-ES" sz="1600" dirty="0"/>
              <a:t> </a:t>
            </a:r>
            <a:r>
              <a:rPr lang="es-ES" sz="1600" dirty="0" err="1"/>
              <a:t>egokia</a:t>
            </a:r>
            <a:r>
              <a:rPr lang="es-ES" sz="1600" dirty="0"/>
              <a:t> </a:t>
            </a:r>
            <a:r>
              <a:rPr lang="es-ES" sz="1600" dirty="0" err="1"/>
              <a:t>hautatzeaz</a:t>
            </a:r>
            <a:r>
              <a:rPr lang="es-ES" sz="1600" dirty="0"/>
              <a:t> </a:t>
            </a:r>
            <a:r>
              <a:rPr lang="es-ES" sz="1600" dirty="0" err="1"/>
              <a:t>gain</a:t>
            </a:r>
            <a:r>
              <a:rPr lang="es-ES" sz="1600" dirty="0"/>
              <a:t>, </a:t>
            </a:r>
            <a:r>
              <a:rPr lang="es-ES" sz="1600" dirty="0" err="1"/>
              <a:t>betiere</a:t>
            </a:r>
            <a:r>
              <a:rPr lang="es-ES" sz="1600" dirty="0"/>
              <a:t> </a:t>
            </a:r>
            <a:r>
              <a:rPr lang="es-ES" sz="1600" dirty="0" err="1"/>
              <a:t>espektro</a:t>
            </a:r>
            <a:r>
              <a:rPr lang="es-ES" sz="1600" dirty="0"/>
              <a:t> </a:t>
            </a:r>
            <a:r>
              <a:rPr lang="es-ES" sz="1600" dirty="0" err="1"/>
              <a:t>txikienekoa</a:t>
            </a:r>
            <a:r>
              <a:rPr lang="es-ES" sz="1600" dirty="0"/>
              <a:t> eta </a:t>
            </a:r>
            <a:r>
              <a:rPr lang="es-ES" sz="1600" dirty="0" err="1"/>
              <a:t>erresistentziak</a:t>
            </a:r>
            <a:r>
              <a:rPr lang="es-ES" sz="1600" dirty="0"/>
              <a:t> </a:t>
            </a:r>
            <a:r>
              <a:rPr lang="es-ES" sz="1600" dirty="0" err="1"/>
              <a:t>sustatu</a:t>
            </a:r>
            <a:r>
              <a:rPr lang="es-ES" sz="1600" dirty="0"/>
              <a:t> eta </a:t>
            </a:r>
            <a:r>
              <a:rPr lang="es-ES" sz="1600" dirty="0" err="1"/>
              <a:t>hautatzeko</a:t>
            </a:r>
            <a:r>
              <a:rPr lang="es-ES" sz="1600" dirty="0"/>
              <a:t> </a:t>
            </a:r>
            <a:r>
              <a:rPr lang="es-ES" sz="1600" dirty="0" err="1"/>
              <a:t>potentzial</a:t>
            </a:r>
            <a:r>
              <a:rPr lang="es-ES" sz="1600" dirty="0"/>
              <a:t> </a:t>
            </a:r>
            <a:r>
              <a:rPr lang="es-ES" sz="1600" dirty="0" err="1"/>
              <a:t>txikiena</a:t>
            </a:r>
            <a:r>
              <a:rPr lang="es-ES" sz="1600" dirty="0"/>
              <a:t> </a:t>
            </a:r>
            <a:r>
              <a:rPr lang="es-ES" sz="1600" dirty="0" err="1"/>
              <a:t>duena</a:t>
            </a:r>
            <a:r>
              <a:rPr lang="es-ES" sz="1600" dirty="0"/>
              <a:t> </a:t>
            </a:r>
            <a:r>
              <a:rPr lang="es-ES" sz="1600" dirty="0" err="1"/>
              <a:t>aukeratuz</a:t>
            </a:r>
            <a:r>
              <a:rPr lang="es-ES" sz="1600" dirty="0"/>
              <a:t>, </a:t>
            </a:r>
            <a:r>
              <a:rPr lang="es-ES" sz="1600" dirty="0" err="1"/>
              <a:t>antibiotikoekiko</a:t>
            </a:r>
            <a:r>
              <a:rPr lang="es-ES" sz="1600" dirty="0"/>
              <a:t> </a:t>
            </a:r>
            <a:r>
              <a:rPr lang="es-ES" sz="1600" dirty="0" err="1"/>
              <a:t>esposizio</a:t>
            </a:r>
            <a:r>
              <a:rPr lang="es-ES" sz="1600" dirty="0"/>
              <a:t> </a:t>
            </a:r>
            <a:r>
              <a:rPr lang="es-ES" sz="1600" dirty="0" err="1"/>
              <a:t>globala</a:t>
            </a:r>
            <a:r>
              <a:rPr lang="es-ES" sz="1600" dirty="0"/>
              <a:t> </a:t>
            </a:r>
            <a:r>
              <a:rPr lang="es-ES" sz="1600" dirty="0" err="1"/>
              <a:t>murriztea</a:t>
            </a:r>
            <a:r>
              <a:rPr lang="es-ES" sz="1600" dirty="0"/>
              <a:t> </a:t>
            </a:r>
            <a:r>
              <a:rPr lang="es-ES" sz="1600" dirty="0" err="1"/>
              <a:t>bera</a:t>
            </a:r>
            <a:r>
              <a:rPr lang="es-ES" sz="1600" dirty="0"/>
              <a:t> ere </a:t>
            </a:r>
            <a:r>
              <a:rPr lang="es-ES" sz="1600" dirty="0" err="1"/>
              <a:t>lehentasunezko</a:t>
            </a:r>
            <a:r>
              <a:rPr lang="es-ES" sz="1600" dirty="0"/>
              <a:t> </a:t>
            </a:r>
            <a:r>
              <a:rPr lang="es-ES" sz="1600" dirty="0" err="1"/>
              <a:t>helburua</a:t>
            </a:r>
            <a:r>
              <a:rPr lang="es-ES" sz="1600" dirty="0"/>
              <a:t> da </a:t>
            </a:r>
            <a:r>
              <a:rPr lang="es-ES" sz="1600" dirty="0" err="1"/>
              <a:t>antibiotikoen</a:t>
            </a:r>
            <a:r>
              <a:rPr lang="es-ES" sz="1600" dirty="0"/>
              <a:t> </a:t>
            </a:r>
            <a:r>
              <a:rPr lang="es-ES" sz="1600" dirty="0" err="1"/>
              <a:t>erabilera</a:t>
            </a:r>
            <a:r>
              <a:rPr lang="es-ES" sz="1600" dirty="0"/>
              <a:t> </a:t>
            </a:r>
            <a:r>
              <a:rPr lang="es-ES" sz="1600" dirty="0" err="1"/>
              <a:t>optimizatzeko</a:t>
            </a:r>
            <a:r>
              <a:rPr lang="es-ES" sz="1600" dirty="0"/>
              <a:t>. </a:t>
            </a:r>
            <a:r>
              <a:rPr lang="es-ES" sz="1600" dirty="0" err="1"/>
              <a:t>Horretarako</a:t>
            </a:r>
            <a:r>
              <a:rPr lang="es-ES" sz="1600" dirty="0"/>
              <a:t>, </a:t>
            </a:r>
            <a:r>
              <a:rPr lang="es-ES" sz="1600" dirty="0" err="1"/>
              <a:t>honako</a:t>
            </a:r>
            <a:r>
              <a:rPr lang="es-ES" sz="1600" dirty="0"/>
              <a:t> estrategia </a:t>
            </a:r>
            <a:r>
              <a:rPr lang="es-ES" sz="1600" dirty="0" err="1"/>
              <a:t>hauek</a:t>
            </a:r>
            <a:r>
              <a:rPr lang="es-ES" sz="1600" dirty="0"/>
              <a:t> </a:t>
            </a:r>
            <a:r>
              <a:rPr lang="es-ES" sz="1600" dirty="0" err="1"/>
              <a:t>sustatzen</a:t>
            </a:r>
            <a:r>
              <a:rPr lang="es-ES" sz="1600" dirty="0"/>
              <a:t> </a:t>
            </a:r>
            <a:r>
              <a:rPr lang="es-ES" sz="1600" dirty="0" err="1" smtClean="0"/>
              <a:t>dira</a:t>
            </a:r>
            <a:r>
              <a:rPr lang="es-ES" sz="1600" dirty="0" smtClean="0"/>
              <a:t>: </a:t>
            </a:r>
            <a:endParaRPr lang="es-ES" sz="1600" dirty="0"/>
          </a:p>
          <a:p>
            <a:pPr lvl="1" algn="just"/>
            <a:r>
              <a:rPr lang="es-ES" sz="1200" dirty="0" err="1"/>
              <a:t>antibiotikoak</a:t>
            </a:r>
            <a:r>
              <a:rPr lang="es-ES" sz="1200" dirty="0"/>
              <a:t> </a:t>
            </a:r>
            <a:r>
              <a:rPr lang="es-ES" sz="1200" dirty="0" err="1"/>
              <a:t>preskribatzea</a:t>
            </a:r>
            <a:r>
              <a:rPr lang="es-ES" sz="1200" dirty="0"/>
              <a:t> </a:t>
            </a:r>
            <a:r>
              <a:rPr lang="es-ES" sz="1200" dirty="0" err="1"/>
              <a:t>dakarten</a:t>
            </a:r>
            <a:r>
              <a:rPr lang="es-ES" sz="1200" dirty="0"/>
              <a:t> </a:t>
            </a:r>
            <a:r>
              <a:rPr lang="es-ES" sz="1200" dirty="0" err="1"/>
              <a:t>indikazioen</a:t>
            </a:r>
            <a:r>
              <a:rPr lang="es-ES" sz="1200" dirty="0"/>
              <a:t> </a:t>
            </a:r>
            <a:r>
              <a:rPr lang="es-ES" sz="1200" dirty="0" err="1"/>
              <a:t>kopurua</a:t>
            </a:r>
            <a:r>
              <a:rPr lang="es-ES" sz="1200" dirty="0"/>
              <a:t> </a:t>
            </a:r>
            <a:r>
              <a:rPr lang="es-ES" sz="1200" dirty="0" err="1"/>
              <a:t>murriztea</a:t>
            </a:r>
            <a:r>
              <a:rPr lang="es-ES" sz="1200" dirty="0"/>
              <a:t>. </a:t>
            </a:r>
          </a:p>
          <a:p>
            <a:pPr lvl="1" algn="just"/>
            <a:r>
              <a:rPr lang="es-ES" sz="1200" dirty="0" err="1"/>
              <a:t>tratamenduen</a:t>
            </a:r>
            <a:r>
              <a:rPr lang="es-ES" sz="1200" dirty="0"/>
              <a:t> </a:t>
            </a:r>
            <a:r>
              <a:rPr lang="es-ES" sz="1200" dirty="0" err="1"/>
              <a:t>iraupena</a:t>
            </a:r>
            <a:r>
              <a:rPr lang="es-ES" sz="1200" dirty="0"/>
              <a:t> </a:t>
            </a:r>
            <a:r>
              <a:rPr lang="es-ES" sz="1200" dirty="0" err="1"/>
              <a:t>murriztea</a:t>
            </a:r>
            <a:r>
              <a:rPr lang="es-ES" sz="1200" dirty="0"/>
              <a:t>. </a:t>
            </a: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3082175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es-ES" dirty="0"/>
              <a:t>SARRERA (</a:t>
            </a:r>
            <a:r>
              <a:rPr lang="es-ES" dirty="0" smtClean="0"/>
              <a:t>II)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2 Marcador de contenido"/>
          <p:cNvSpPr>
            <a:spLocks noGrp="1"/>
          </p:cNvSpPr>
          <p:nvPr>
            <p:ph idx="4294967295"/>
          </p:nvPr>
        </p:nvSpPr>
        <p:spPr>
          <a:xfrm>
            <a:off x="611560" y="1124744"/>
            <a:ext cx="7992888" cy="3240360"/>
          </a:xfrm>
        </p:spPr>
        <p:txBody>
          <a:bodyPr/>
          <a:lstStyle/>
          <a:p>
            <a:pPr algn="just"/>
            <a:endParaRPr lang="es-ES" sz="1600" u="sng" dirty="0" smtClean="0"/>
          </a:p>
          <a:p>
            <a:pPr algn="just"/>
            <a:endParaRPr lang="es-ES" sz="1600" u="sng" dirty="0"/>
          </a:p>
          <a:p>
            <a:pPr algn="just"/>
            <a:endParaRPr lang="es-ES" sz="1600" u="sng" dirty="0" smtClean="0"/>
          </a:p>
          <a:p>
            <a:pPr algn="just"/>
            <a:r>
              <a:rPr lang="es-ES" sz="1600" dirty="0" err="1"/>
              <a:t>Aldiz</a:t>
            </a:r>
            <a:r>
              <a:rPr lang="es-ES" sz="1600" dirty="0"/>
              <a:t>, </a:t>
            </a:r>
            <a:r>
              <a:rPr lang="es-ES" sz="1600" dirty="0" err="1"/>
              <a:t>ez</a:t>
            </a:r>
            <a:r>
              <a:rPr lang="es-ES" sz="1600" dirty="0"/>
              <a:t> </a:t>
            </a:r>
            <a:r>
              <a:rPr lang="es-ES" sz="1600" dirty="0" err="1"/>
              <a:t>dirudi</a:t>
            </a:r>
            <a:r>
              <a:rPr lang="es-ES" sz="1600" dirty="0"/>
              <a:t> estrategia </a:t>
            </a:r>
            <a:r>
              <a:rPr lang="es-ES" sz="1600" dirty="0" err="1"/>
              <a:t>egokia</a:t>
            </a:r>
            <a:r>
              <a:rPr lang="es-ES" sz="1600" dirty="0"/>
              <a:t> </a:t>
            </a:r>
            <a:r>
              <a:rPr lang="es-ES" sz="1600" dirty="0" err="1"/>
              <a:t>denik</a:t>
            </a:r>
            <a:r>
              <a:rPr lang="es-ES" sz="1600" dirty="0"/>
              <a:t> </a:t>
            </a:r>
            <a:r>
              <a:rPr lang="es-ES" sz="1600" dirty="0" err="1"/>
              <a:t>antibiotikoen</a:t>
            </a:r>
            <a:r>
              <a:rPr lang="es-ES" sz="1600" dirty="0"/>
              <a:t> </a:t>
            </a:r>
            <a:r>
              <a:rPr lang="es-ES" sz="1600" dirty="0" err="1"/>
              <a:t>dosiak</a:t>
            </a:r>
            <a:r>
              <a:rPr lang="es-ES" sz="1600" dirty="0"/>
              <a:t> </a:t>
            </a:r>
            <a:r>
              <a:rPr lang="es-ES" sz="1600" dirty="0" err="1"/>
              <a:t>murriztea</a:t>
            </a:r>
            <a:r>
              <a:rPr lang="es-ES" sz="1600" dirty="0"/>
              <a:t>, </a:t>
            </a:r>
            <a:r>
              <a:rPr lang="es-ES" sz="1600" dirty="0" err="1"/>
              <a:t>erresistentziak</a:t>
            </a:r>
            <a:r>
              <a:rPr lang="es-ES" sz="1600" dirty="0"/>
              <a:t> </a:t>
            </a:r>
            <a:r>
              <a:rPr lang="es-ES" sz="1600" dirty="0" err="1"/>
              <a:t>handitzen</a:t>
            </a:r>
            <a:r>
              <a:rPr lang="es-ES" sz="1600" dirty="0"/>
              <a:t> </a:t>
            </a:r>
            <a:r>
              <a:rPr lang="es-ES" sz="1600" dirty="0" err="1"/>
              <a:t>dituen</a:t>
            </a:r>
            <a:r>
              <a:rPr lang="es-ES" sz="1600" dirty="0"/>
              <a:t> </a:t>
            </a:r>
            <a:r>
              <a:rPr lang="es-ES" sz="1600" dirty="0" err="1"/>
              <a:t>mekanismoetako</a:t>
            </a:r>
            <a:r>
              <a:rPr lang="es-ES" sz="1600" dirty="0"/>
              <a:t> </a:t>
            </a:r>
            <a:r>
              <a:rPr lang="es-ES" sz="1600" dirty="0" err="1"/>
              <a:t>bat</a:t>
            </a:r>
            <a:r>
              <a:rPr lang="es-ES" sz="1600" dirty="0"/>
              <a:t> </a:t>
            </a:r>
            <a:r>
              <a:rPr lang="es-ES" sz="1600" dirty="0" err="1"/>
              <a:t>antibiotikoen</a:t>
            </a:r>
            <a:r>
              <a:rPr lang="es-ES" sz="1600" dirty="0"/>
              <a:t> </a:t>
            </a:r>
            <a:r>
              <a:rPr lang="es-ES" sz="1600" dirty="0" err="1"/>
              <a:t>kontzentrazio</a:t>
            </a:r>
            <a:r>
              <a:rPr lang="es-ES" sz="1600" dirty="0"/>
              <a:t> </a:t>
            </a:r>
            <a:r>
              <a:rPr lang="es-ES" sz="1600" dirty="0" err="1"/>
              <a:t>azpiterapeutikoak</a:t>
            </a:r>
            <a:r>
              <a:rPr lang="es-ES" sz="1600" dirty="0"/>
              <a:t> </a:t>
            </a:r>
            <a:r>
              <a:rPr lang="es-ES" sz="1600" dirty="0" err="1"/>
              <a:t>jasotzea</a:t>
            </a:r>
            <a:r>
              <a:rPr lang="es-ES" sz="1600" dirty="0"/>
              <a:t> dela </a:t>
            </a:r>
            <a:r>
              <a:rPr lang="es-ES" sz="1600" dirty="0" err="1"/>
              <a:t>baitirudi</a:t>
            </a:r>
            <a:r>
              <a:rPr lang="es-ES" sz="1600" dirty="0"/>
              <a:t>. </a:t>
            </a:r>
            <a:endParaRPr lang="eu-ES" sz="1600" dirty="0"/>
          </a:p>
          <a:p>
            <a:pPr algn="just"/>
            <a:endParaRPr lang="es-ES" sz="1600" u="sng" dirty="0"/>
          </a:p>
          <a:p>
            <a:pPr algn="just">
              <a:buFont typeface="+mj-lt"/>
              <a:buAutoNum type="arabicPeriod"/>
            </a:pPr>
            <a:r>
              <a:rPr lang="es-ES" sz="1600" u="sng" dirty="0" err="1" smtClean="0"/>
              <a:t>Indikazioen</a:t>
            </a:r>
            <a:r>
              <a:rPr lang="es-ES" sz="1600" u="sng" dirty="0" smtClean="0"/>
              <a:t> </a:t>
            </a:r>
            <a:r>
              <a:rPr lang="es-ES" sz="1600" u="sng" dirty="0" err="1"/>
              <a:t>kopurua</a:t>
            </a:r>
            <a:r>
              <a:rPr lang="es-ES" sz="1600" u="sng" dirty="0"/>
              <a:t> </a:t>
            </a:r>
            <a:r>
              <a:rPr lang="es-ES" sz="1600" u="sng" dirty="0" err="1" smtClean="0"/>
              <a:t>murriztu</a:t>
            </a:r>
            <a:r>
              <a:rPr lang="es-ES" sz="1600" dirty="0" smtClean="0"/>
              <a:t>: </a:t>
            </a:r>
            <a:r>
              <a:rPr lang="es-ES" sz="1600" dirty="0" err="1"/>
              <a:t>kontuan</a:t>
            </a:r>
            <a:r>
              <a:rPr lang="es-ES" sz="1600" dirty="0"/>
              <a:t> izan </a:t>
            </a:r>
            <a:r>
              <a:rPr lang="es-ES" sz="1600" dirty="0" err="1"/>
              <a:t>behar</a:t>
            </a:r>
            <a:r>
              <a:rPr lang="es-ES" sz="1600" dirty="0"/>
              <a:t> da </a:t>
            </a:r>
            <a:r>
              <a:rPr lang="es-ES" sz="1600" dirty="0" err="1"/>
              <a:t>prozesu</a:t>
            </a:r>
            <a:r>
              <a:rPr lang="es-ES" sz="1600" dirty="0"/>
              <a:t> </a:t>
            </a:r>
            <a:r>
              <a:rPr lang="es-ES" sz="1600" dirty="0" err="1"/>
              <a:t>asko</a:t>
            </a:r>
            <a:r>
              <a:rPr lang="es-ES" sz="1600" dirty="0"/>
              <a:t> </a:t>
            </a:r>
            <a:r>
              <a:rPr lang="es-ES" sz="1600" dirty="0" err="1"/>
              <a:t>etiologia</a:t>
            </a:r>
            <a:r>
              <a:rPr lang="es-ES" sz="1600" dirty="0"/>
              <a:t> </a:t>
            </a:r>
            <a:r>
              <a:rPr lang="es-ES" sz="1600" dirty="0" err="1"/>
              <a:t>birikokoak</a:t>
            </a:r>
            <a:r>
              <a:rPr lang="es-ES" sz="1600" dirty="0"/>
              <a:t> </a:t>
            </a:r>
            <a:r>
              <a:rPr lang="es-ES" sz="1600" dirty="0" err="1"/>
              <a:t>direla</a:t>
            </a:r>
            <a:r>
              <a:rPr lang="es-ES" sz="1600" dirty="0"/>
              <a:t> eta </a:t>
            </a:r>
            <a:r>
              <a:rPr lang="es-ES" sz="1600" dirty="0" err="1"/>
              <a:t>etiologia</a:t>
            </a:r>
            <a:r>
              <a:rPr lang="es-ES" sz="1600" dirty="0"/>
              <a:t> </a:t>
            </a:r>
            <a:r>
              <a:rPr lang="es-ES" sz="1600" dirty="0" err="1"/>
              <a:t>bakterianoko</a:t>
            </a:r>
            <a:r>
              <a:rPr lang="es-ES" sz="1600" dirty="0"/>
              <a:t> </a:t>
            </a:r>
            <a:r>
              <a:rPr lang="es-ES" sz="1600" dirty="0" err="1"/>
              <a:t>prozesu</a:t>
            </a:r>
            <a:r>
              <a:rPr lang="es-ES" sz="1600" dirty="0"/>
              <a:t> </a:t>
            </a:r>
            <a:r>
              <a:rPr lang="es-ES" sz="1600" dirty="0" err="1"/>
              <a:t>batzuek</a:t>
            </a:r>
            <a:r>
              <a:rPr lang="es-ES" sz="1600" dirty="0"/>
              <a:t> </a:t>
            </a:r>
            <a:r>
              <a:rPr lang="es-ES" sz="1600" dirty="0" err="1"/>
              <a:t>bilakaera</a:t>
            </a:r>
            <a:r>
              <a:rPr lang="es-ES" sz="1600" dirty="0"/>
              <a:t> </a:t>
            </a:r>
            <a:r>
              <a:rPr lang="es-ES" sz="1600" dirty="0" err="1"/>
              <a:t>automugatua</a:t>
            </a:r>
            <a:r>
              <a:rPr lang="es-ES" sz="1600" dirty="0"/>
              <a:t> </a:t>
            </a:r>
            <a:r>
              <a:rPr lang="es-ES" sz="1600" dirty="0" err="1"/>
              <a:t>dutela</a:t>
            </a:r>
            <a:r>
              <a:rPr lang="es-ES" sz="1600" dirty="0"/>
              <a:t>. </a:t>
            </a:r>
            <a:r>
              <a:rPr lang="es-ES" sz="1600" dirty="0" err="1"/>
              <a:t>Hori</a:t>
            </a:r>
            <a:r>
              <a:rPr lang="es-ES" sz="1600" dirty="0"/>
              <a:t> </a:t>
            </a:r>
            <a:r>
              <a:rPr lang="es-ES" sz="1600" dirty="0" err="1"/>
              <a:t>horrela</a:t>
            </a:r>
            <a:r>
              <a:rPr lang="es-ES" sz="1600" dirty="0"/>
              <a:t>, </a:t>
            </a:r>
            <a:r>
              <a:rPr lang="es-ES" sz="1600" dirty="0" err="1"/>
              <a:t>infekzio</a:t>
            </a:r>
            <a:r>
              <a:rPr lang="es-ES" sz="1600" dirty="0"/>
              <a:t> </a:t>
            </a:r>
            <a:r>
              <a:rPr lang="es-ES" sz="1600" dirty="0" err="1"/>
              <a:t>guztiek</a:t>
            </a:r>
            <a:r>
              <a:rPr lang="es-ES" sz="1600" dirty="0"/>
              <a:t> </a:t>
            </a:r>
            <a:r>
              <a:rPr lang="es-ES" sz="1600" dirty="0" err="1"/>
              <a:t>ez</a:t>
            </a:r>
            <a:r>
              <a:rPr lang="es-ES" sz="1600" dirty="0"/>
              <a:t> </a:t>
            </a:r>
            <a:r>
              <a:rPr lang="es-ES" sz="1600" dirty="0" err="1"/>
              <a:t>dute</a:t>
            </a:r>
            <a:r>
              <a:rPr lang="es-ES" sz="1600" dirty="0"/>
              <a:t> </a:t>
            </a:r>
            <a:r>
              <a:rPr lang="es-ES" sz="1600" dirty="0" err="1"/>
              <a:t>antibiotikoekin</a:t>
            </a:r>
            <a:r>
              <a:rPr lang="es-ES" sz="1600" dirty="0"/>
              <a:t> </a:t>
            </a:r>
            <a:r>
              <a:rPr lang="es-ES" sz="1600" dirty="0" err="1"/>
              <a:t>tratatzea</a:t>
            </a:r>
            <a:r>
              <a:rPr lang="es-ES" sz="1600" dirty="0"/>
              <a:t> </a:t>
            </a:r>
            <a:r>
              <a:rPr lang="es-ES" sz="1600" dirty="0" err="1" smtClean="0"/>
              <a:t>eskatzen</a:t>
            </a:r>
            <a:r>
              <a:rPr lang="es-ES" sz="1600" dirty="0" smtClean="0"/>
              <a:t>. </a:t>
            </a:r>
          </a:p>
          <a:p>
            <a:pPr lvl="1" algn="just"/>
            <a:r>
              <a:rPr lang="es-ES" sz="1200" dirty="0" err="1" smtClean="0"/>
              <a:t>Erabakiak</a:t>
            </a:r>
            <a:r>
              <a:rPr lang="es-ES" sz="1200" dirty="0" smtClean="0"/>
              <a:t> </a:t>
            </a:r>
            <a:r>
              <a:rPr lang="es-ES" sz="1200" dirty="0" err="1"/>
              <a:t>hartzen</a:t>
            </a:r>
            <a:r>
              <a:rPr lang="es-ES" sz="1200" dirty="0"/>
              <a:t> </a:t>
            </a:r>
            <a:r>
              <a:rPr lang="es-ES" sz="1200" dirty="0" err="1"/>
              <a:t>lagundu</a:t>
            </a:r>
            <a:r>
              <a:rPr lang="es-ES" sz="1200" dirty="0"/>
              <a:t> eta </a:t>
            </a:r>
            <a:r>
              <a:rPr lang="es-ES" sz="1200" dirty="0" err="1"/>
              <a:t>gaixoen</a:t>
            </a:r>
            <a:r>
              <a:rPr lang="es-ES" sz="1200" dirty="0"/>
              <a:t> </a:t>
            </a:r>
            <a:r>
              <a:rPr lang="es-ES" sz="1200" dirty="0" err="1"/>
              <a:t>bilakaera</a:t>
            </a:r>
            <a:r>
              <a:rPr lang="es-ES" sz="1200" dirty="0"/>
              <a:t> </a:t>
            </a:r>
            <a:r>
              <a:rPr lang="es-ES" sz="1200" dirty="0" err="1"/>
              <a:t>klinikoa</a:t>
            </a:r>
            <a:r>
              <a:rPr lang="es-ES" sz="1200" dirty="0"/>
              <a:t> </a:t>
            </a:r>
            <a:r>
              <a:rPr lang="es-ES" sz="1200" dirty="0" err="1"/>
              <a:t>kaltetu</a:t>
            </a:r>
            <a:r>
              <a:rPr lang="es-ES" sz="1200" dirty="0"/>
              <a:t> </a:t>
            </a:r>
            <a:r>
              <a:rPr lang="es-ES" sz="1200" dirty="0" err="1"/>
              <a:t>gabe</a:t>
            </a:r>
            <a:r>
              <a:rPr lang="es-ES" sz="1200" dirty="0"/>
              <a:t> </a:t>
            </a:r>
            <a:r>
              <a:rPr lang="es-ES" sz="1200" dirty="0" err="1"/>
              <a:t>antibiotiko</a:t>
            </a:r>
            <a:r>
              <a:rPr lang="es-ES" sz="1200" dirty="0"/>
              <a:t> </a:t>
            </a:r>
            <a:r>
              <a:rPr lang="es-ES" sz="1200" dirty="0" err="1"/>
              <a:t>kontsumoa</a:t>
            </a:r>
            <a:r>
              <a:rPr lang="es-ES" sz="1200" dirty="0"/>
              <a:t> </a:t>
            </a:r>
            <a:r>
              <a:rPr lang="es-ES" sz="1200" dirty="0" err="1"/>
              <a:t>murrizteko</a:t>
            </a:r>
            <a:r>
              <a:rPr lang="es-ES" sz="1200" dirty="0"/>
              <a:t>, </a:t>
            </a:r>
            <a:r>
              <a:rPr lang="es-ES" sz="1200" dirty="0" err="1"/>
              <a:t>zenbait</a:t>
            </a:r>
            <a:r>
              <a:rPr lang="es-ES" sz="1200" dirty="0"/>
              <a:t> </a:t>
            </a:r>
            <a:r>
              <a:rPr lang="es-ES" sz="1200" dirty="0" err="1"/>
              <a:t>erreminta</a:t>
            </a:r>
            <a:r>
              <a:rPr lang="es-ES" sz="1200" dirty="0"/>
              <a:t> </a:t>
            </a:r>
            <a:r>
              <a:rPr lang="es-ES" sz="1200" dirty="0" err="1"/>
              <a:t>baliagarri</a:t>
            </a:r>
            <a:r>
              <a:rPr lang="es-ES" sz="1200" dirty="0"/>
              <a:t> </a:t>
            </a:r>
            <a:r>
              <a:rPr lang="es-ES" sz="1200" dirty="0" err="1"/>
              <a:t>daude</a:t>
            </a:r>
            <a:r>
              <a:rPr lang="es-ES" sz="1200" dirty="0"/>
              <a:t>, </a:t>
            </a:r>
            <a:r>
              <a:rPr lang="es-ES" sz="1200" dirty="0" err="1"/>
              <a:t>adibidez</a:t>
            </a:r>
            <a:r>
              <a:rPr lang="es-ES" sz="1200" dirty="0"/>
              <a:t> </a:t>
            </a:r>
            <a:r>
              <a:rPr lang="es-ES" sz="1200" dirty="0" err="1"/>
              <a:t>diagnostiko</a:t>
            </a:r>
            <a:r>
              <a:rPr lang="es-ES" sz="1200" dirty="0"/>
              <a:t> </a:t>
            </a:r>
            <a:r>
              <a:rPr lang="es-ES" sz="1200" dirty="0" err="1"/>
              <a:t>azkarreko</a:t>
            </a:r>
            <a:r>
              <a:rPr lang="es-ES" sz="1200" dirty="0"/>
              <a:t> </a:t>
            </a:r>
            <a:r>
              <a:rPr lang="es-ES" sz="1200" dirty="0" err="1"/>
              <a:t>testak</a:t>
            </a:r>
            <a:r>
              <a:rPr lang="es-ES" sz="1200" dirty="0"/>
              <a:t> </a:t>
            </a:r>
            <a:r>
              <a:rPr lang="es-ES" sz="1200" dirty="0" err="1"/>
              <a:t>faringoamigdalitisetan</a:t>
            </a:r>
            <a:r>
              <a:rPr lang="es-ES" sz="1200" dirty="0"/>
              <a:t> </a:t>
            </a:r>
            <a:r>
              <a:rPr lang="es-ES" sz="1200" dirty="0" err="1"/>
              <a:t>estreptokoko</a:t>
            </a:r>
            <a:r>
              <a:rPr lang="es-ES" sz="1200" dirty="0"/>
              <a:t> ß-</a:t>
            </a:r>
            <a:r>
              <a:rPr lang="es-ES" sz="1200" dirty="0" err="1"/>
              <a:t>hemolitikoko</a:t>
            </a:r>
            <a:r>
              <a:rPr lang="es-ES" sz="1200" dirty="0"/>
              <a:t> </a:t>
            </a:r>
            <a:r>
              <a:rPr lang="es-ES" sz="1200" dirty="0" err="1"/>
              <a:t>antigenoa</a:t>
            </a:r>
            <a:r>
              <a:rPr lang="es-ES" sz="1200" dirty="0"/>
              <a:t> </a:t>
            </a:r>
            <a:r>
              <a:rPr lang="es-ES" sz="1200" dirty="0" err="1"/>
              <a:t>detektatzeko</a:t>
            </a:r>
            <a:r>
              <a:rPr lang="es-ES" sz="1200" dirty="0"/>
              <a:t> </a:t>
            </a:r>
            <a:r>
              <a:rPr lang="es-ES" sz="1200" dirty="0" err="1"/>
              <a:t>edo</a:t>
            </a:r>
            <a:r>
              <a:rPr lang="es-ES" sz="1200" dirty="0"/>
              <a:t> </a:t>
            </a:r>
            <a:r>
              <a:rPr lang="es-ES" sz="1200" dirty="0" err="1"/>
              <a:t>beheko</a:t>
            </a:r>
            <a:r>
              <a:rPr lang="es-ES" sz="1200" dirty="0"/>
              <a:t> </a:t>
            </a:r>
            <a:r>
              <a:rPr lang="es-ES" sz="1200" dirty="0" err="1"/>
              <a:t>arnasbideetako</a:t>
            </a:r>
            <a:r>
              <a:rPr lang="es-ES" sz="1200" dirty="0"/>
              <a:t> </a:t>
            </a:r>
            <a:r>
              <a:rPr lang="es-ES" sz="1200" dirty="0" err="1"/>
              <a:t>infekzioetan</a:t>
            </a:r>
            <a:r>
              <a:rPr lang="es-ES" sz="1200" dirty="0"/>
              <a:t> </a:t>
            </a:r>
            <a:r>
              <a:rPr lang="es-ES" sz="1200" dirty="0" err="1"/>
              <a:t>proteina</a:t>
            </a:r>
            <a:r>
              <a:rPr lang="es-ES" sz="1200" dirty="0"/>
              <a:t> C-</a:t>
            </a:r>
            <a:r>
              <a:rPr lang="es-ES" sz="1200" dirty="0" err="1"/>
              <a:t>erreaktiboa</a:t>
            </a:r>
            <a:r>
              <a:rPr lang="es-ES" sz="1200" dirty="0"/>
              <a:t> </a:t>
            </a:r>
            <a:r>
              <a:rPr lang="es-ES" sz="1200" dirty="0" err="1" smtClean="0"/>
              <a:t>zehazteko</a:t>
            </a:r>
            <a:r>
              <a:rPr lang="es-ES" sz="1200" dirty="0" smtClean="0"/>
              <a:t>. </a:t>
            </a:r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val="1913045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es-ES" dirty="0"/>
              <a:t>SARRERA </a:t>
            </a:r>
            <a:r>
              <a:rPr lang="es-ES"/>
              <a:t>(</a:t>
            </a:r>
            <a:r>
              <a:rPr lang="es-ES" smtClean="0"/>
              <a:t>III)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2 Marcador de contenido"/>
          <p:cNvSpPr>
            <a:spLocks noGrp="1"/>
          </p:cNvSpPr>
          <p:nvPr>
            <p:ph idx="4294967295"/>
          </p:nvPr>
        </p:nvSpPr>
        <p:spPr>
          <a:xfrm>
            <a:off x="611560" y="1124744"/>
            <a:ext cx="7992888" cy="3240360"/>
          </a:xfrm>
        </p:spPr>
        <p:txBody>
          <a:bodyPr/>
          <a:lstStyle/>
          <a:p>
            <a:pPr algn="just"/>
            <a:endParaRPr lang="es-ES" sz="1600" u="sng" dirty="0" smtClean="0"/>
          </a:p>
          <a:p>
            <a:pPr algn="just"/>
            <a:endParaRPr lang="es-ES" sz="1600" u="sng" dirty="0"/>
          </a:p>
          <a:p>
            <a:pPr algn="just"/>
            <a:endParaRPr lang="es-ES" sz="1600" u="sng" dirty="0" smtClean="0"/>
          </a:p>
          <a:p>
            <a:pPr algn="just">
              <a:buFont typeface="+mj-lt"/>
              <a:buAutoNum type="arabicPeriod" startAt="2"/>
            </a:pPr>
            <a:r>
              <a:rPr lang="es-ES" sz="1600" u="sng" dirty="0" err="1"/>
              <a:t>Tratamenduen</a:t>
            </a:r>
            <a:r>
              <a:rPr lang="es-ES" sz="1600" u="sng" dirty="0"/>
              <a:t> </a:t>
            </a:r>
            <a:r>
              <a:rPr lang="es-ES" sz="1600" u="sng" dirty="0" err="1"/>
              <a:t>iraupenari</a:t>
            </a:r>
            <a:r>
              <a:rPr lang="es-ES" sz="1600" u="sng" dirty="0"/>
              <a:t> </a:t>
            </a:r>
            <a:r>
              <a:rPr lang="es-ES" sz="1600" u="sng" dirty="0" err="1"/>
              <a:t>dagokionez</a:t>
            </a:r>
            <a:r>
              <a:rPr lang="es-ES" sz="1600" u="sng" dirty="0"/>
              <a:t>: </a:t>
            </a:r>
            <a:r>
              <a:rPr lang="es-ES" sz="1600" dirty="0"/>
              <a:t>paradigma </a:t>
            </a:r>
            <a:r>
              <a:rPr lang="es-ES" sz="1600" dirty="0" err="1"/>
              <a:t>aldaketa</a:t>
            </a:r>
            <a:r>
              <a:rPr lang="es-ES" sz="1600" dirty="0"/>
              <a:t> baten </a:t>
            </a:r>
            <a:r>
              <a:rPr lang="es-ES" sz="1600" dirty="0" err="1"/>
              <a:t>aurrean</a:t>
            </a:r>
            <a:r>
              <a:rPr lang="es-ES" sz="1600" dirty="0"/>
              <a:t> </a:t>
            </a:r>
            <a:r>
              <a:rPr lang="es-ES" sz="1600" dirty="0" err="1"/>
              <a:t>gaude</a:t>
            </a:r>
            <a:r>
              <a:rPr lang="es-ES" sz="1600" dirty="0"/>
              <a:t>. </a:t>
            </a:r>
            <a:r>
              <a:rPr lang="es-ES" sz="1600" dirty="0" err="1"/>
              <a:t>Historikoki</a:t>
            </a:r>
            <a:r>
              <a:rPr lang="es-ES" sz="1600" dirty="0"/>
              <a:t>, </a:t>
            </a:r>
            <a:r>
              <a:rPr lang="es-ES" sz="1600" dirty="0" err="1"/>
              <a:t>tratamendu</a:t>
            </a:r>
            <a:r>
              <a:rPr lang="es-ES" sz="1600" dirty="0"/>
              <a:t> </a:t>
            </a:r>
            <a:r>
              <a:rPr lang="es-ES" sz="1600" dirty="0" err="1"/>
              <a:t>antibiotikoaren</a:t>
            </a:r>
            <a:r>
              <a:rPr lang="es-ES" sz="1600" dirty="0"/>
              <a:t> </a:t>
            </a:r>
            <a:r>
              <a:rPr lang="es-ES" sz="1600" dirty="0" err="1"/>
              <a:t>iraupenaren</a:t>
            </a:r>
            <a:r>
              <a:rPr lang="es-ES" sz="1600" dirty="0"/>
              <a:t> </a:t>
            </a:r>
            <a:r>
              <a:rPr lang="es-ES" sz="1600" dirty="0" err="1"/>
              <a:t>gaineko</a:t>
            </a:r>
            <a:r>
              <a:rPr lang="es-ES" sz="1600" dirty="0"/>
              <a:t> </a:t>
            </a:r>
            <a:r>
              <a:rPr lang="es-ES" sz="1600" dirty="0" err="1"/>
              <a:t>gomendioak</a:t>
            </a:r>
            <a:r>
              <a:rPr lang="es-ES" sz="1600" dirty="0"/>
              <a:t> </a:t>
            </a:r>
            <a:r>
              <a:rPr lang="es-ES" sz="1600" dirty="0" err="1"/>
              <a:t>arbitrarioki</a:t>
            </a:r>
            <a:r>
              <a:rPr lang="es-ES" sz="1600" dirty="0"/>
              <a:t> </a:t>
            </a:r>
            <a:r>
              <a:rPr lang="es-ES" sz="1600" dirty="0" err="1"/>
              <a:t>egin</a:t>
            </a:r>
            <a:r>
              <a:rPr lang="es-ES" sz="1600" dirty="0"/>
              <a:t> </a:t>
            </a:r>
            <a:r>
              <a:rPr lang="es-ES" sz="1600" dirty="0" err="1"/>
              <a:t>dira</a:t>
            </a:r>
            <a:r>
              <a:rPr lang="es-ES" sz="1600" dirty="0"/>
              <a:t> </a:t>
            </a:r>
            <a:r>
              <a:rPr lang="es-ES" sz="1600" dirty="0" err="1"/>
              <a:t>neurri</a:t>
            </a:r>
            <a:r>
              <a:rPr lang="es-ES" sz="1600" dirty="0"/>
              <a:t> </a:t>
            </a:r>
            <a:r>
              <a:rPr lang="es-ES" sz="1600" dirty="0" err="1"/>
              <a:t>handian</a:t>
            </a:r>
            <a:r>
              <a:rPr lang="es-ES" sz="1600" dirty="0"/>
              <a:t>. </a:t>
            </a:r>
            <a:r>
              <a:rPr lang="es-ES" sz="1600" dirty="0" err="1"/>
              <a:t>Printzipio</a:t>
            </a:r>
            <a:r>
              <a:rPr lang="es-ES" sz="1600" dirty="0"/>
              <a:t> </a:t>
            </a:r>
            <a:r>
              <a:rPr lang="es-ES" sz="1600" dirty="0" err="1"/>
              <a:t>teorikoen</a:t>
            </a:r>
            <a:r>
              <a:rPr lang="es-ES" sz="1600" dirty="0"/>
              <a:t> </a:t>
            </a:r>
            <a:r>
              <a:rPr lang="es-ES" sz="1600" dirty="0" err="1"/>
              <a:t>arabera</a:t>
            </a:r>
            <a:r>
              <a:rPr lang="es-ES" sz="1600" dirty="0"/>
              <a:t>, </a:t>
            </a:r>
            <a:r>
              <a:rPr lang="es-ES" sz="1600" dirty="0" err="1"/>
              <a:t>infekzioa</a:t>
            </a:r>
            <a:r>
              <a:rPr lang="es-ES" sz="1600" dirty="0"/>
              <a:t> </a:t>
            </a:r>
            <a:r>
              <a:rPr lang="es-ES" sz="1600" dirty="0" err="1"/>
              <a:t>sortu</a:t>
            </a:r>
            <a:r>
              <a:rPr lang="es-ES" sz="1600" dirty="0"/>
              <a:t> </a:t>
            </a:r>
            <a:r>
              <a:rPr lang="es-ES" sz="1600" dirty="0" err="1"/>
              <a:t>duten</a:t>
            </a:r>
            <a:r>
              <a:rPr lang="es-ES" sz="1600" dirty="0"/>
              <a:t> </a:t>
            </a:r>
            <a:r>
              <a:rPr lang="es-ES" sz="1600" dirty="0" err="1"/>
              <a:t>mikroorganismoak</a:t>
            </a:r>
            <a:r>
              <a:rPr lang="es-ES" sz="1600" dirty="0"/>
              <a:t> </a:t>
            </a:r>
            <a:r>
              <a:rPr lang="es-ES" sz="1600" dirty="0" err="1"/>
              <a:t>ezabatu</a:t>
            </a:r>
            <a:r>
              <a:rPr lang="es-ES" sz="1600" dirty="0"/>
              <a:t> eta </a:t>
            </a:r>
            <a:r>
              <a:rPr lang="es-ES" sz="1600" dirty="0" err="1"/>
              <a:t>erresistentziak</a:t>
            </a:r>
            <a:r>
              <a:rPr lang="es-ES" sz="1600" dirty="0"/>
              <a:t> </a:t>
            </a:r>
            <a:r>
              <a:rPr lang="es-ES" sz="1600" dirty="0" err="1"/>
              <a:t>sortzea</a:t>
            </a:r>
            <a:r>
              <a:rPr lang="es-ES" sz="1600" dirty="0"/>
              <a:t> </a:t>
            </a:r>
            <a:r>
              <a:rPr lang="es-ES" sz="1600" dirty="0" err="1"/>
              <a:t>prebenitzeko</a:t>
            </a:r>
            <a:r>
              <a:rPr lang="es-ES" sz="1600" dirty="0"/>
              <a:t> </a:t>
            </a:r>
            <a:r>
              <a:rPr lang="es-ES" sz="1600" dirty="0" err="1"/>
              <a:t>nahikoa</a:t>
            </a:r>
            <a:r>
              <a:rPr lang="es-ES" sz="1600" dirty="0"/>
              <a:t> </a:t>
            </a:r>
            <a:r>
              <a:rPr lang="es-ES" sz="1600" dirty="0" err="1"/>
              <a:t>antibiotiko</a:t>
            </a:r>
            <a:r>
              <a:rPr lang="es-ES" sz="1600" dirty="0"/>
              <a:t> </a:t>
            </a:r>
            <a:r>
              <a:rPr lang="es-ES" sz="1600" dirty="0" err="1"/>
              <a:t>hartzea</a:t>
            </a:r>
            <a:r>
              <a:rPr lang="es-ES" sz="1600" dirty="0"/>
              <a:t> </a:t>
            </a:r>
            <a:r>
              <a:rPr lang="es-ES" sz="1600" dirty="0" err="1"/>
              <a:t>agindu</a:t>
            </a:r>
            <a:r>
              <a:rPr lang="es-ES" sz="1600" dirty="0"/>
              <a:t> </a:t>
            </a:r>
            <a:r>
              <a:rPr lang="es-ES" sz="1600" dirty="0" err="1"/>
              <a:t>behar</a:t>
            </a:r>
            <a:r>
              <a:rPr lang="es-ES" sz="1600" dirty="0"/>
              <a:t> da. </a:t>
            </a:r>
            <a:r>
              <a:rPr lang="es-ES" sz="1600" dirty="0" err="1"/>
              <a:t>Aldiz</a:t>
            </a:r>
            <a:r>
              <a:rPr lang="es-ES" sz="1600" dirty="0"/>
              <a:t>, </a:t>
            </a:r>
            <a:r>
              <a:rPr lang="es-ES" sz="1600" dirty="0" err="1"/>
              <a:t>ebidentziak</a:t>
            </a:r>
            <a:r>
              <a:rPr lang="es-ES" sz="1600" dirty="0"/>
              <a:t> </a:t>
            </a:r>
            <a:r>
              <a:rPr lang="es-ES" sz="1600" dirty="0" err="1"/>
              <a:t>ez</a:t>
            </a:r>
            <a:r>
              <a:rPr lang="es-ES" sz="1600" dirty="0"/>
              <a:t> du </a:t>
            </a:r>
            <a:r>
              <a:rPr lang="es-ES" sz="1600" dirty="0" err="1"/>
              <a:t>ideia</a:t>
            </a:r>
            <a:r>
              <a:rPr lang="es-ES" sz="1600" dirty="0"/>
              <a:t> </a:t>
            </a:r>
            <a:r>
              <a:rPr lang="es-ES" sz="1600" dirty="0" err="1"/>
              <a:t>hori</a:t>
            </a:r>
            <a:r>
              <a:rPr lang="es-ES" sz="1600" dirty="0"/>
              <a:t> </a:t>
            </a:r>
            <a:r>
              <a:rPr lang="es-ES" sz="1600" dirty="0" err="1"/>
              <a:t>babesten</a:t>
            </a:r>
            <a:r>
              <a:rPr lang="es-ES" sz="1600" dirty="0"/>
              <a:t>, eta </a:t>
            </a:r>
            <a:r>
              <a:rPr lang="es-ES" sz="1600" dirty="0" err="1"/>
              <a:t>patologia</a:t>
            </a:r>
            <a:r>
              <a:rPr lang="es-ES" sz="1600" dirty="0"/>
              <a:t> </a:t>
            </a:r>
            <a:r>
              <a:rPr lang="es-ES" sz="1600" dirty="0" err="1"/>
              <a:t>jakin</a:t>
            </a:r>
            <a:r>
              <a:rPr lang="es-ES" sz="1600" dirty="0"/>
              <a:t> </a:t>
            </a:r>
            <a:r>
              <a:rPr lang="es-ES" sz="1600" dirty="0" err="1"/>
              <a:t>batzuetan</a:t>
            </a:r>
            <a:r>
              <a:rPr lang="es-ES" sz="1600" dirty="0"/>
              <a:t> </a:t>
            </a:r>
            <a:r>
              <a:rPr lang="es-ES" sz="1600" dirty="0" err="1"/>
              <a:t>tratamendu</a:t>
            </a:r>
            <a:r>
              <a:rPr lang="es-ES" sz="1600" dirty="0"/>
              <a:t> </a:t>
            </a:r>
            <a:r>
              <a:rPr lang="es-ES" sz="1600" dirty="0" err="1"/>
              <a:t>motzak</a:t>
            </a:r>
            <a:r>
              <a:rPr lang="es-ES" sz="1600" dirty="0"/>
              <a:t> </a:t>
            </a:r>
            <a:r>
              <a:rPr lang="es-ES" sz="1600" dirty="0" err="1"/>
              <a:t>iraupen</a:t>
            </a:r>
            <a:r>
              <a:rPr lang="es-ES" sz="1600" dirty="0"/>
              <a:t> </a:t>
            </a:r>
            <a:r>
              <a:rPr lang="es-ES" sz="1600" dirty="0" err="1"/>
              <a:t>estandarrekoak</a:t>
            </a:r>
            <a:r>
              <a:rPr lang="es-ES" sz="1600" dirty="0"/>
              <a:t> </a:t>
            </a:r>
            <a:r>
              <a:rPr lang="es-ES" sz="1600" dirty="0" err="1"/>
              <a:t>bezain</a:t>
            </a:r>
            <a:r>
              <a:rPr lang="es-ES" sz="1600" dirty="0"/>
              <a:t> </a:t>
            </a:r>
            <a:r>
              <a:rPr lang="es-ES" sz="1600" dirty="0" err="1"/>
              <a:t>eraginkorrak</a:t>
            </a:r>
            <a:r>
              <a:rPr lang="es-ES" sz="1600" dirty="0"/>
              <a:t> izan </a:t>
            </a:r>
            <a:r>
              <a:rPr lang="es-ES" sz="1600" dirty="0" err="1"/>
              <a:t>daitezkeen</a:t>
            </a:r>
            <a:r>
              <a:rPr lang="es-ES" sz="1600" dirty="0"/>
              <a:t> </a:t>
            </a:r>
            <a:r>
              <a:rPr lang="es-ES" sz="1600" dirty="0" err="1"/>
              <a:t>frogak</a:t>
            </a:r>
            <a:r>
              <a:rPr lang="es-ES" sz="1600" dirty="0"/>
              <a:t> </a:t>
            </a:r>
            <a:r>
              <a:rPr lang="es-ES" sz="1600" dirty="0" err="1"/>
              <a:t>daude</a:t>
            </a:r>
            <a:r>
              <a:rPr lang="es-ES" sz="1600" dirty="0"/>
              <a:t>. </a:t>
            </a:r>
          </a:p>
          <a:p>
            <a:pPr lvl="1" algn="just"/>
            <a:r>
              <a:rPr lang="es-ES" sz="1200" dirty="0" err="1"/>
              <a:t>Berez</a:t>
            </a:r>
            <a:r>
              <a:rPr lang="es-ES" sz="1200" dirty="0"/>
              <a:t>, </a:t>
            </a:r>
            <a:r>
              <a:rPr lang="es-ES" sz="1200" dirty="0" err="1"/>
              <a:t>antibiotikoen</a:t>
            </a:r>
            <a:r>
              <a:rPr lang="es-ES" sz="1200" dirty="0"/>
              <a:t> </a:t>
            </a:r>
            <a:r>
              <a:rPr lang="es-ES" sz="1200" dirty="0" err="1"/>
              <a:t>eragin</a:t>
            </a:r>
            <a:r>
              <a:rPr lang="es-ES" sz="1200" dirty="0"/>
              <a:t> </a:t>
            </a:r>
            <a:r>
              <a:rPr lang="es-ES" sz="1200" dirty="0" err="1"/>
              <a:t>bakterizida</a:t>
            </a:r>
            <a:r>
              <a:rPr lang="es-ES" sz="1200" dirty="0"/>
              <a:t> </a:t>
            </a:r>
            <a:r>
              <a:rPr lang="es-ES" sz="1200" dirty="0" err="1"/>
              <a:t>azkartasun</a:t>
            </a:r>
            <a:r>
              <a:rPr lang="es-ES" sz="1200" dirty="0"/>
              <a:t> </a:t>
            </a:r>
            <a:r>
              <a:rPr lang="es-ES" sz="1200" dirty="0" err="1"/>
              <a:t>handiz</a:t>
            </a:r>
            <a:r>
              <a:rPr lang="es-ES" sz="1200" dirty="0"/>
              <a:t> </a:t>
            </a:r>
            <a:r>
              <a:rPr lang="es-ES" sz="1200" dirty="0" err="1"/>
              <a:t>gauzatzen</a:t>
            </a:r>
            <a:r>
              <a:rPr lang="es-ES" sz="1200" dirty="0"/>
              <a:t> da eta </a:t>
            </a:r>
            <a:r>
              <a:rPr lang="es-ES" sz="1200" dirty="0" err="1"/>
              <a:t>tratamenduko</a:t>
            </a:r>
            <a:r>
              <a:rPr lang="es-ES" sz="1200" dirty="0"/>
              <a:t> </a:t>
            </a:r>
            <a:r>
              <a:rPr lang="es-ES" sz="1200" dirty="0" err="1"/>
              <a:t>hirugarren</a:t>
            </a:r>
            <a:r>
              <a:rPr lang="es-ES" sz="1200" dirty="0"/>
              <a:t> </a:t>
            </a:r>
            <a:r>
              <a:rPr lang="es-ES" sz="1200" dirty="0" err="1"/>
              <a:t>edo</a:t>
            </a:r>
            <a:r>
              <a:rPr lang="es-ES" sz="1200" dirty="0"/>
              <a:t> </a:t>
            </a:r>
            <a:r>
              <a:rPr lang="es-ES" sz="1200" dirty="0" err="1"/>
              <a:t>laugarren</a:t>
            </a:r>
            <a:r>
              <a:rPr lang="es-ES" sz="1200" dirty="0"/>
              <a:t> </a:t>
            </a:r>
            <a:r>
              <a:rPr lang="es-ES" sz="1200" dirty="0" err="1"/>
              <a:t>egunerako</a:t>
            </a:r>
            <a:r>
              <a:rPr lang="es-ES" sz="1200" dirty="0"/>
              <a:t> </a:t>
            </a:r>
            <a:r>
              <a:rPr lang="es-ES" sz="1200" dirty="0" err="1"/>
              <a:t>klinikoki</a:t>
            </a:r>
            <a:r>
              <a:rPr lang="es-ES" sz="1200" dirty="0"/>
              <a:t> </a:t>
            </a:r>
            <a:r>
              <a:rPr lang="es-ES" sz="1200" dirty="0" err="1"/>
              <a:t>hautemangarria</a:t>
            </a:r>
            <a:r>
              <a:rPr lang="es-ES" sz="1200" dirty="0"/>
              <a:t> da jada; </a:t>
            </a:r>
            <a:r>
              <a:rPr lang="es-ES" sz="1200" dirty="0" err="1"/>
              <a:t>eraginkortasun</a:t>
            </a:r>
            <a:r>
              <a:rPr lang="es-ES" sz="1200" dirty="0"/>
              <a:t> </a:t>
            </a:r>
            <a:r>
              <a:rPr lang="es-ES" sz="1200" dirty="0" err="1"/>
              <a:t>gailurra</a:t>
            </a:r>
            <a:r>
              <a:rPr lang="es-ES" sz="1200" dirty="0"/>
              <a:t>, </a:t>
            </a:r>
            <a:r>
              <a:rPr lang="es-ES" sz="1200" dirty="0" err="1"/>
              <a:t>gainera</a:t>
            </a:r>
            <a:r>
              <a:rPr lang="es-ES" sz="1200" dirty="0"/>
              <a:t>, 5-8 </a:t>
            </a:r>
            <a:r>
              <a:rPr lang="es-ES" sz="1200" dirty="0" err="1"/>
              <a:t>egun</a:t>
            </a:r>
            <a:r>
              <a:rPr lang="es-ES" sz="1200" dirty="0"/>
              <a:t> </a:t>
            </a:r>
            <a:r>
              <a:rPr lang="es-ES" sz="1200" dirty="0" err="1"/>
              <a:t>arteko</a:t>
            </a:r>
            <a:r>
              <a:rPr lang="es-ES" sz="1200" dirty="0"/>
              <a:t> </a:t>
            </a:r>
            <a:r>
              <a:rPr lang="es-ES" sz="1200" dirty="0" err="1"/>
              <a:t>epean</a:t>
            </a:r>
            <a:r>
              <a:rPr lang="es-ES" sz="1200" dirty="0"/>
              <a:t> </a:t>
            </a:r>
            <a:r>
              <a:rPr lang="es-ES" sz="1200" dirty="0" err="1"/>
              <a:t>lortzen</a:t>
            </a:r>
            <a:r>
              <a:rPr lang="es-ES" sz="1200" dirty="0"/>
              <a:t> dela </a:t>
            </a:r>
            <a:r>
              <a:rPr lang="es-ES" sz="1200" dirty="0" err="1"/>
              <a:t>uste</a:t>
            </a:r>
            <a:r>
              <a:rPr lang="es-ES" sz="1200" dirty="0"/>
              <a:t> da. </a:t>
            </a:r>
            <a:r>
              <a:rPr lang="es-ES" sz="1200" dirty="0" err="1"/>
              <a:t>Aldiz</a:t>
            </a:r>
            <a:r>
              <a:rPr lang="es-ES" sz="1200" dirty="0"/>
              <a:t>, </a:t>
            </a:r>
            <a:r>
              <a:rPr lang="es-ES" sz="1200" dirty="0" err="1"/>
              <a:t>antibiotikoekiko</a:t>
            </a:r>
            <a:r>
              <a:rPr lang="es-ES" sz="1200" dirty="0"/>
              <a:t> </a:t>
            </a:r>
            <a:r>
              <a:rPr lang="es-ES" sz="1200" dirty="0" err="1"/>
              <a:t>erresistentzia</a:t>
            </a:r>
            <a:r>
              <a:rPr lang="es-ES" sz="1200" dirty="0"/>
              <a:t> </a:t>
            </a:r>
            <a:r>
              <a:rPr lang="es-ES" sz="1200" dirty="0" err="1"/>
              <a:t>geldoago</a:t>
            </a:r>
            <a:r>
              <a:rPr lang="es-ES" sz="1200" dirty="0"/>
              <a:t> </a:t>
            </a:r>
            <a:r>
              <a:rPr lang="es-ES" sz="1200" dirty="0" err="1"/>
              <a:t>eragiten</a:t>
            </a:r>
            <a:r>
              <a:rPr lang="es-ES" sz="1200" dirty="0"/>
              <a:t> da, eta </a:t>
            </a:r>
            <a:r>
              <a:rPr lang="es-ES" sz="1200" dirty="0" err="1"/>
              <a:t>esposizio</a:t>
            </a:r>
            <a:r>
              <a:rPr lang="es-ES" sz="1200" dirty="0"/>
              <a:t> </a:t>
            </a:r>
            <a:r>
              <a:rPr lang="es-ES" sz="1200" dirty="0" err="1"/>
              <a:t>denborarekin</a:t>
            </a:r>
            <a:r>
              <a:rPr lang="es-ES" sz="1200" dirty="0"/>
              <a:t> </a:t>
            </a:r>
            <a:r>
              <a:rPr lang="es-ES" sz="1200" dirty="0" err="1"/>
              <a:t>bat</a:t>
            </a:r>
            <a:r>
              <a:rPr lang="es-ES" sz="1200" dirty="0"/>
              <a:t> </a:t>
            </a:r>
            <a:r>
              <a:rPr lang="es-ES" sz="1200" dirty="0" err="1"/>
              <a:t>hazi</a:t>
            </a:r>
            <a:r>
              <a:rPr lang="es-ES" sz="1200" dirty="0"/>
              <a:t> </a:t>
            </a:r>
            <a:r>
              <a:rPr lang="es-ES" sz="1200" dirty="0" err="1"/>
              <a:t>egiten</a:t>
            </a:r>
            <a:r>
              <a:rPr lang="es-ES" sz="1200" dirty="0"/>
              <a:t> da; </a:t>
            </a:r>
            <a:r>
              <a:rPr lang="es-ES" sz="1200" dirty="0" err="1"/>
              <a:t>hori</a:t>
            </a:r>
            <a:r>
              <a:rPr lang="es-ES" sz="1200" dirty="0"/>
              <a:t> </a:t>
            </a:r>
            <a:r>
              <a:rPr lang="es-ES" sz="1200" dirty="0" err="1"/>
              <a:t>horrela</a:t>
            </a:r>
            <a:r>
              <a:rPr lang="es-ES" sz="1200" dirty="0"/>
              <a:t>, </a:t>
            </a:r>
            <a:r>
              <a:rPr lang="es-ES" sz="1200" dirty="0" err="1"/>
              <a:t>tratamendu</a:t>
            </a:r>
            <a:r>
              <a:rPr lang="es-ES" sz="1200" dirty="0"/>
              <a:t> </a:t>
            </a:r>
            <a:r>
              <a:rPr lang="es-ES" sz="1200" dirty="0" err="1"/>
              <a:t>antibiotikoa</a:t>
            </a:r>
            <a:r>
              <a:rPr lang="es-ES" sz="1200" dirty="0"/>
              <a:t> </a:t>
            </a:r>
            <a:r>
              <a:rPr lang="es-ES" sz="1200" dirty="0" err="1"/>
              <a:t>zenbat</a:t>
            </a:r>
            <a:r>
              <a:rPr lang="es-ES" sz="1200" dirty="0"/>
              <a:t> eta </a:t>
            </a:r>
            <a:r>
              <a:rPr lang="es-ES" sz="1200" dirty="0" err="1"/>
              <a:t>luzeago</a:t>
            </a:r>
            <a:r>
              <a:rPr lang="es-ES" sz="1200" dirty="0"/>
              <a:t> </a:t>
            </a:r>
            <a:r>
              <a:rPr lang="es-ES" sz="1200" dirty="0" err="1"/>
              <a:t>mantendu</a:t>
            </a:r>
            <a:r>
              <a:rPr lang="es-ES" sz="1200" dirty="0"/>
              <a:t>, are </a:t>
            </a:r>
            <a:r>
              <a:rPr lang="es-ES" sz="1200" dirty="0" err="1"/>
              <a:t>handiagoa</a:t>
            </a:r>
            <a:r>
              <a:rPr lang="es-ES" sz="1200" dirty="0"/>
              <a:t> </a:t>
            </a:r>
            <a:r>
              <a:rPr lang="es-ES" sz="1200" dirty="0" err="1"/>
              <a:t>izango</a:t>
            </a:r>
            <a:r>
              <a:rPr lang="es-ES" sz="1200" dirty="0"/>
              <a:t> da </a:t>
            </a:r>
            <a:r>
              <a:rPr lang="es-ES" sz="1200" dirty="0" err="1"/>
              <a:t>bakteria</a:t>
            </a:r>
            <a:r>
              <a:rPr lang="es-ES" sz="1200" dirty="0"/>
              <a:t> </a:t>
            </a:r>
            <a:r>
              <a:rPr lang="es-ES" sz="1200" dirty="0" err="1"/>
              <a:t>erresistenteak</a:t>
            </a:r>
            <a:r>
              <a:rPr lang="es-ES" sz="1200" dirty="0"/>
              <a:t> </a:t>
            </a:r>
            <a:r>
              <a:rPr lang="es-ES" sz="1200" dirty="0" err="1"/>
              <a:t>eragin</a:t>
            </a:r>
            <a:r>
              <a:rPr lang="es-ES" sz="1200" dirty="0"/>
              <a:t> eta </a:t>
            </a:r>
            <a:r>
              <a:rPr lang="es-ES" sz="1200" dirty="0" err="1"/>
              <a:t>hautatzeko</a:t>
            </a:r>
            <a:r>
              <a:rPr lang="es-ES" sz="1200" dirty="0"/>
              <a:t> </a:t>
            </a:r>
            <a:r>
              <a:rPr lang="es-ES" sz="1200" dirty="0" err="1"/>
              <a:t>aukera</a:t>
            </a:r>
            <a:r>
              <a:rPr lang="es-ES" sz="1200" dirty="0"/>
              <a:t>. </a:t>
            </a:r>
          </a:p>
          <a:p>
            <a:pPr lvl="1" algn="just"/>
            <a:r>
              <a:rPr lang="es-ES" sz="1600" dirty="0" err="1"/>
              <a:t>Horrenbestez</a:t>
            </a:r>
            <a:r>
              <a:rPr lang="es-ES" sz="1600" dirty="0"/>
              <a:t>, </a:t>
            </a:r>
            <a:r>
              <a:rPr lang="es-ES" sz="1600" dirty="0" err="1"/>
              <a:t>tratamendu</a:t>
            </a:r>
            <a:r>
              <a:rPr lang="es-ES" sz="1600" dirty="0"/>
              <a:t> </a:t>
            </a:r>
            <a:r>
              <a:rPr lang="es-ES" sz="1600" dirty="0" err="1"/>
              <a:t>antibiotikoko</a:t>
            </a:r>
            <a:r>
              <a:rPr lang="es-ES" sz="1600" dirty="0"/>
              <a:t> </a:t>
            </a:r>
            <a:r>
              <a:rPr lang="es-ES" sz="1600" dirty="0" err="1"/>
              <a:t>ziklo</a:t>
            </a:r>
            <a:r>
              <a:rPr lang="es-ES" sz="1600" dirty="0"/>
              <a:t> </a:t>
            </a:r>
            <a:r>
              <a:rPr lang="es-ES" sz="1600" dirty="0" err="1"/>
              <a:t>laburrek</a:t>
            </a:r>
            <a:r>
              <a:rPr lang="es-ES" sz="1600" dirty="0"/>
              <a:t> </a:t>
            </a:r>
            <a:r>
              <a:rPr lang="es-ES" sz="1600" dirty="0" err="1"/>
              <a:t>esposizio</a:t>
            </a:r>
            <a:r>
              <a:rPr lang="es-ES" sz="1600" dirty="0"/>
              <a:t> </a:t>
            </a:r>
            <a:r>
              <a:rPr lang="es-ES" sz="1600" dirty="0" err="1"/>
              <a:t>denbora</a:t>
            </a:r>
            <a:r>
              <a:rPr lang="es-ES" sz="1600" dirty="0"/>
              <a:t> </a:t>
            </a:r>
            <a:r>
              <a:rPr lang="es-ES" sz="1600" dirty="0" err="1"/>
              <a:t>ez-beharrezkoak</a:t>
            </a:r>
            <a:r>
              <a:rPr lang="es-ES" sz="1600" dirty="0"/>
              <a:t> </a:t>
            </a:r>
            <a:r>
              <a:rPr lang="es-ES" sz="1600" dirty="0" err="1"/>
              <a:t>murriztuko</a:t>
            </a:r>
            <a:r>
              <a:rPr lang="es-ES" sz="1600" dirty="0"/>
              <a:t> </a:t>
            </a:r>
            <a:r>
              <a:rPr lang="es-ES" sz="1600" dirty="0" err="1"/>
              <a:t>lituzkete</a:t>
            </a:r>
            <a:r>
              <a:rPr lang="es-ES" sz="1600" dirty="0"/>
              <a:t>, </a:t>
            </a:r>
            <a:r>
              <a:rPr lang="es-ES" sz="1600" dirty="0" err="1"/>
              <a:t>bakteria</a:t>
            </a:r>
            <a:r>
              <a:rPr lang="es-ES" sz="1600" dirty="0"/>
              <a:t> </a:t>
            </a:r>
            <a:r>
              <a:rPr lang="es-ES" sz="1600" dirty="0" err="1"/>
              <a:t>erresistenteen</a:t>
            </a:r>
            <a:r>
              <a:rPr lang="es-ES" sz="1600" dirty="0"/>
              <a:t> </a:t>
            </a:r>
            <a:r>
              <a:rPr lang="es-ES" sz="1600" dirty="0" err="1"/>
              <a:t>ugaltzea</a:t>
            </a:r>
            <a:r>
              <a:rPr lang="es-ES" sz="1600" dirty="0"/>
              <a:t>, </a:t>
            </a:r>
            <a:r>
              <a:rPr lang="es-ES" sz="1600" dirty="0" err="1"/>
              <a:t>kontrako</a:t>
            </a:r>
            <a:r>
              <a:rPr lang="es-ES" sz="1600" dirty="0"/>
              <a:t> </a:t>
            </a:r>
            <a:r>
              <a:rPr lang="es-ES" sz="1600" dirty="0" err="1"/>
              <a:t>efektuak</a:t>
            </a:r>
            <a:r>
              <a:rPr lang="es-ES" sz="1600" dirty="0"/>
              <a:t> eta </a:t>
            </a:r>
            <a:r>
              <a:rPr lang="es-ES" sz="1600" dirty="0" err="1"/>
              <a:t>kostuak</a:t>
            </a:r>
            <a:r>
              <a:rPr lang="es-ES" sz="1600" dirty="0"/>
              <a:t> </a:t>
            </a:r>
            <a:r>
              <a:rPr lang="es-ES" sz="1600" dirty="0" err="1"/>
              <a:t>murriztuz</a:t>
            </a:r>
            <a:r>
              <a:rPr lang="es-ES" sz="1600" dirty="0"/>
              <a:t> eta </a:t>
            </a:r>
            <a:r>
              <a:rPr lang="es-ES" sz="1600" dirty="0" err="1"/>
              <a:t>tratamenduarekiko</a:t>
            </a:r>
            <a:r>
              <a:rPr lang="es-ES" sz="1600" dirty="0"/>
              <a:t> </a:t>
            </a:r>
            <a:r>
              <a:rPr lang="es-ES" sz="1600" dirty="0" err="1"/>
              <a:t>atxikidura</a:t>
            </a:r>
            <a:r>
              <a:rPr lang="es-ES" sz="1600" dirty="0"/>
              <a:t> </a:t>
            </a:r>
            <a:r>
              <a:rPr lang="es-ES" sz="1600" dirty="0" err="1"/>
              <a:t>hobetuz</a:t>
            </a:r>
            <a:r>
              <a:rPr lang="es-ES" sz="1600" dirty="0"/>
              <a:t>.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49766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/>
            </a:r>
            <a:br>
              <a:rPr lang="es-ES" dirty="0"/>
            </a:br>
            <a:r>
              <a:rPr lang="es-ES" dirty="0"/>
              <a:t> GOIKO ARNASBIDEETAKO INFEKZIOAK 	</a:t>
            </a:r>
            <a:br>
              <a:rPr lang="es-ES" dirty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611560" y="1844824"/>
            <a:ext cx="7992888" cy="3600400"/>
          </a:xfrm>
        </p:spPr>
        <p:txBody>
          <a:bodyPr/>
          <a:lstStyle/>
          <a:p>
            <a:pPr algn="just"/>
            <a:r>
              <a:rPr lang="es-ES" sz="1600" dirty="0" err="1"/>
              <a:t>Adinekoekin</a:t>
            </a:r>
            <a:r>
              <a:rPr lang="es-ES" sz="1600" dirty="0"/>
              <a:t> </a:t>
            </a:r>
            <a:r>
              <a:rPr lang="es-ES" sz="1600" dirty="0" err="1"/>
              <a:t>zein</a:t>
            </a:r>
            <a:r>
              <a:rPr lang="es-ES" sz="1600" dirty="0"/>
              <a:t> </a:t>
            </a:r>
            <a:r>
              <a:rPr lang="es-ES" sz="1600" dirty="0" err="1"/>
              <a:t>haurrekin</a:t>
            </a:r>
            <a:r>
              <a:rPr lang="es-ES" sz="1600" dirty="0"/>
              <a:t> </a:t>
            </a:r>
            <a:r>
              <a:rPr lang="es-ES" sz="1600" dirty="0" err="1"/>
              <a:t>lotutako</a:t>
            </a:r>
            <a:r>
              <a:rPr lang="es-ES" sz="1600" dirty="0"/>
              <a:t> </a:t>
            </a:r>
            <a:r>
              <a:rPr lang="es-ES" sz="1600" dirty="0" err="1"/>
              <a:t>zenbait</a:t>
            </a:r>
            <a:r>
              <a:rPr lang="es-ES" sz="1600" dirty="0"/>
              <a:t> </a:t>
            </a:r>
            <a:r>
              <a:rPr lang="es-ES" sz="1600" dirty="0" err="1"/>
              <a:t>berrikuspen</a:t>
            </a:r>
            <a:r>
              <a:rPr lang="es-ES" sz="1600" dirty="0"/>
              <a:t> </a:t>
            </a:r>
            <a:r>
              <a:rPr lang="es-ES" sz="1600" dirty="0" err="1"/>
              <a:t>argitaratu</a:t>
            </a:r>
            <a:r>
              <a:rPr lang="es-ES" sz="1600" dirty="0"/>
              <a:t> </a:t>
            </a:r>
            <a:r>
              <a:rPr lang="es-ES" sz="1600" dirty="0" err="1"/>
              <a:t>dira</a:t>
            </a:r>
            <a:r>
              <a:rPr lang="es-ES" sz="1600" dirty="0"/>
              <a:t>, eta, </a:t>
            </a:r>
            <a:r>
              <a:rPr lang="es-ES" sz="1600" dirty="0" err="1"/>
              <a:t>ondorioztatzen</a:t>
            </a:r>
            <a:r>
              <a:rPr lang="es-ES" sz="1600" dirty="0"/>
              <a:t> </a:t>
            </a:r>
            <a:r>
              <a:rPr lang="es-ES" sz="1600" dirty="0" err="1"/>
              <a:t>dutenez</a:t>
            </a:r>
            <a:r>
              <a:rPr lang="es-ES" sz="1600" dirty="0"/>
              <a:t>, 3-6 </a:t>
            </a:r>
            <a:r>
              <a:rPr lang="es-ES" sz="1600" dirty="0" err="1"/>
              <a:t>egun</a:t>
            </a:r>
            <a:r>
              <a:rPr lang="es-ES" sz="1600" dirty="0"/>
              <a:t> </a:t>
            </a:r>
            <a:r>
              <a:rPr lang="es-ES" sz="1600" dirty="0" err="1"/>
              <a:t>arteko</a:t>
            </a:r>
            <a:r>
              <a:rPr lang="es-ES" sz="1600" dirty="0"/>
              <a:t> </a:t>
            </a:r>
            <a:r>
              <a:rPr lang="es-ES" sz="1600" dirty="0" err="1"/>
              <a:t>tratamenduek</a:t>
            </a:r>
            <a:r>
              <a:rPr lang="es-ES" sz="1600" dirty="0"/>
              <a:t> 10 </a:t>
            </a:r>
            <a:r>
              <a:rPr lang="es-ES" sz="1600" dirty="0" err="1"/>
              <a:t>eguneko</a:t>
            </a:r>
            <a:r>
              <a:rPr lang="es-ES" sz="1600" dirty="0"/>
              <a:t> </a:t>
            </a:r>
            <a:r>
              <a:rPr lang="es-ES" sz="1600" dirty="0" err="1"/>
              <a:t>tratamendu</a:t>
            </a:r>
            <a:r>
              <a:rPr lang="es-ES" sz="1600" dirty="0"/>
              <a:t> </a:t>
            </a:r>
            <a:r>
              <a:rPr lang="es-ES" sz="1600" dirty="0" err="1"/>
              <a:t>estandarren</a:t>
            </a:r>
            <a:r>
              <a:rPr lang="es-ES" sz="1600" dirty="0"/>
              <a:t> </a:t>
            </a:r>
            <a:r>
              <a:rPr lang="es-ES" sz="1600" dirty="0" err="1"/>
              <a:t>pareko</a:t>
            </a:r>
            <a:r>
              <a:rPr lang="es-ES" sz="1600" dirty="0"/>
              <a:t> </a:t>
            </a:r>
            <a:r>
              <a:rPr lang="es-ES" sz="1600" dirty="0" err="1"/>
              <a:t>eraginkortasuna</a:t>
            </a:r>
            <a:r>
              <a:rPr lang="es-ES" sz="1600" dirty="0"/>
              <a:t> </a:t>
            </a:r>
            <a:r>
              <a:rPr lang="es-ES" sz="1600" dirty="0" err="1"/>
              <a:t>dute</a:t>
            </a:r>
            <a:r>
              <a:rPr lang="es-ES" sz="1600" dirty="0"/>
              <a:t>. </a:t>
            </a:r>
            <a:endParaRPr lang="es-ES" sz="1600" dirty="0" smtClean="0"/>
          </a:p>
          <a:p>
            <a:pPr lvl="1" algn="just"/>
            <a:r>
              <a:rPr lang="es-ES" sz="1200" dirty="0" err="1" smtClean="0"/>
              <a:t>Berrikuspen</a:t>
            </a:r>
            <a:r>
              <a:rPr lang="es-ES" sz="1200" dirty="0" smtClean="0"/>
              <a:t> </a:t>
            </a:r>
            <a:r>
              <a:rPr lang="es-ES" sz="1200" dirty="0" err="1"/>
              <a:t>horietan</a:t>
            </a:r>
            <a:r>
              <a:rPr lang="es-ES" sz="1200" dirty="0"/>
              <a:t> pauta </a:t>
            </a:r>
            <a:r>
              <a:rPr lang="es-ES" sz="1200" dirty="0" err="1"/>
              <a:t>motz</a:t>
            </a:r>
            <a:r>
              <a:rPr lang="es-ES" sz="1200" dirty="0"/>
              <a:t> eta </a:t>
            </a:r>
            <a:r>
              <a:rPr lang="es-ES" sz="1200" dirty="0" err="1"/>
              <a:t>luzeetan</a:t>
            </a:r>
            <a:r>
              <a:rPr lang="es-ES" sz="1200" dirty="0"/>
              <a:t> </a:t>
            </a:r>
            <a:r>
              <a:rPr lang="es-ES" sz="1200" dirty="0" err="1"/>
              <a:t>antibiotiko</a:t>
            </a:r>
            <a:r>
              <a:rPr lang="es-ES" sz="1200" dirty="0"/>
              <a:t> </a:t>
            </a:r>
            <a:r>
              <a:rPr lang="es-ES" sz="1200" dirty="0" err="1"/>
              <a:t>ezberdinak</a:t>
            </a:r>
            <a:r>
              <a:rPr lang="es-ES" sz="1200" dirty="0"/>
              <a:t> </a:t>
            </a:r>
            <a:r>
              <a:rPr lang="es-ES" sz="1200" dirty="0" err="1"/>
              <a:t>alderatzen</a:t>
            </a:r>
            <a:r>
              <a:rPr lang="es-ES" sz="1200" dirty="0"/>
              <a:t> </a:t>
            </a:r>
            <a:r>
              <a:rPr lang="es-ES" sz="1200" dirty="0" err="1"/>
              <a:t>zituzten</a:t>
            </a:r>
            <a:r>
              <a:rPr lang="es-ES" sz="1200" dirty="0"/>
              <a:t> </a:t>
            </a:r>
            <a:r>
              <a:rPr lang="es-ES" sz="1200" dirty="0" err="1"/>
              <a:t>azterketak</a:t>
            </a:r>
            <a:r>
              <a:rPr lang="es-ES" sz="1200" dirty="0"/>
              <a:t> </a:t>
            </a:r>
            <a:r>
              <a:rPr lang="es-ES" sz="1200" dirty="0" err="1"/>
              <a:t>sartu</a:t>
            </a:r>
            <a:r>
              <a:rPr lang="es-ES" sz="1200" dirty="0"/>
              <a:t> </a:t>
            </a:r>
            <a:r>
              <a:rPr lang="es-ES" sz="1200" dirty="0" err="1" smtClean="0"/>
              <a:t>dira</a:t>
            </a:r>
            <a:r>
              <a:rPr lang="es-ES" sz="1200" dirty="0" smtClean="0"/>
              <a:t>. </a:t>
            </a:r>
            <a:r>
              <a:rPr lang="es-ES" sz="1200" dirty="0" err="1"/>
              <a:t>Antibiotiko</a:t>
            </a:r>
            <a:r>
              <a:rPr lang="es-ES" sz="1200" dirty="0"/>
              <a:t> </a:t>
            </a:r>
            <a:r>
              <a:rPr lang="es-ES" sz="1200" dirty="0" err="1"/>
              <a:t>berdinarekin</a:t>
            </a:r>
            <a:r>
              <a:rPr lang="es-ES" sz="1200" dirty="0"/>
              <a:t> pauta </a:t>
            </a:r>
            <a:r>
              <a:rPr lang="es-ES" sz="1200" dirty="0" err="1"/>
              <a:t>motzek</a:t>
            </a:r>
            <a:r>
              <a:rPr lang="es-ES" sz="1200" dirty="0"/>
              <a:t> eta </a:t>
            </a:r>
            <a:r>
              <a:rPr lang="es-ES" sz="1200" dirty="0" err="1"/>
              <a:t>luzeek</a:t>
            </a:r>
            <a:r>
              <a:rPr lang="es-ES" sz="1200" dirty="0"/>
              <a:t> </a:t>
            </a:r>
            <a:r>
              <a:rPr lang="es-ES" sz="1200" dirty="0" err="1"/>
              <a:t>izandako</a:t>
            </a:r>
            <a:r>
              <a:rPr lang="es-ES" sz="1200" dirty="0"/>
              <a:t> </a:t>
            </a:r>
            <a:r>
              <a:rPr lang="es-ES" sz="1200" dirty="0" err="1"/>
              <a:t>eraginkortasuna</a:t>
            </a:r>
            <a:r>
              <a:rPr lang="es-ES" sz="1200" dirty="0"/>
              <a:t> </a:t>
            </a:r>
            <a:r>
              <a:rPr lang="es-ES" sz="1200" dirty="0" err="1"/>
              <a:t>alderatu</a:t>
            </a:r>
            <a:r>
              <a:rPr lang="es-ES" sz="1200" dirty="0"/>
              <a:t> </a:t>
            </a:r>
            <a:r>
              <a:rPr lang="es-ES" sz="1200" dirty="0" err="1"/>
              <a:t>zuen</a:t>
            </a:r>
            <a:r>
              <a:rPr lang="es-ES" sz="1200" dirty="0"/>
              <a:t> 2008ko </a:t>
            </a:r>
            <a:r>
              <a:rPr lang="es-ES" sz="1200" dirty="0" err="1"/>
              <a:t>berrikuspen</a:t>
            </a:r>
            <a:r>
              <a:rPr lang="es-ES" sz="1200" dirty="0"/>
              <a:t> </a:t>
            </a:r>
            <a:r>
              <a:rPr lang="es-ES" sz="1200" dirty="0" err="1"/>
              <a:t>sistematiko</a:t>
            </a:r>
            <a:r>
              <a:rPr lang="es-ES" sz="1200" dirty="0"/>
              <a:t> </a:t>
            </a:r>
            <a:r>
              <a:rPr lang="es-ES" sz="1200" dirty="0" err="1" smtClean="0"/>
              <a:t>batek</a:t>
            </a:r>
            <a:r>
              <a:rPr lang="es-ES" sz="1200" dirty="0" smtClean="0"/>
              <a:t>, </a:t>
            </a:r>
            <a:r>
              <a:rPr lang="es-ES" sz="1200" dirty="0"/>
              <a:t>eta, </a:t>
            </a:r>
            <a:r>
              <a:rPr lang="es-ES" sz="1200" dirty="0" err="1"/>
              <a:t>ondorioztatu</a:t>
            </a:r>
            <a:r>
              <a:rPr lang="es-ES" sz="1200" dirty="0"/>
              <a:t> </a:t>
            </a:r>
            <a:r>
              <a:rPr lang="es-ES" sz="1200" dirty="0" err="1"/>
              <a:t>zuenez</a:t>
            </a:r>
            <a:r>
              <a:rPr lang="es-ES" sz="1200" dirty="0"/>
              <a:t>, </a:t>
            </a:r>
            <a:r>
              <a:rPr lang="es-ES" sz="1200" dirty="0" err="1"/>
              <a:t>zefalosporinekin</a:t>
            </a:r>
            <a:r>
              <a:rPr lang="es-ES" sz="1200" dirty="0"/>
              <a:t> </a:t>
            </a:r>
            <a:r>
              <a:rPr lang="es-ES" sz="1200" dirty="0" err="1"/>
              <a:t>egindako</a:t>
            </a:r>
            <a:r>
              <a:rPr lang="es-ES" sz="1200" dirty="0"/>
              <a:t> 5-7 </a:t>
            </a:r>
            <a:r>
              <a:rPr lang="es-ES" sz="1200" dirty="0" err="1"/>
              <a:t>eguneko</a:t>
            </a:r>
            <a:r>
              <a:rPr lang="es-ES" sz="1200" dirty="0"/>
              <a:t> </a:t>
            </a:r>
            <a:r>
              <a:rPr lang="es-ES" sz="1200" dirty="0" err="1"/>
              <a:t>tratamenduetan</a:t>
            </a:r>
            <a:r>
              <a:rPr lang="es-ES" sz="1200" dirty="0"/>
              <a:t> </a:t>
            </a:r>
            <a:r>
              <a:rPr lang="es-ES" sz="1200" dirty="0" err="1"/>
              <a:t>erauzpen</a:t>
            </a:r>
            <a:r>
              <a:rPr lang="es-ES" sz="1200" dirty="0"/>
              <a:t> </a:t>
            </a:r>
            <a:r>
              <a:rPr lang="es-ES" sz="1200" dirty="0" err="1"/>
              <a:t>bakteriologikoko</a:t>
            </a:r>
            <a:r>
              <a:rPr lang="es-ES" sz="1200" dirty="0"/>
              <a:t> </a:t>
            </a:r>
            <a:r>
              <a:rPr lang="es-ES" sz="1200" dirty="0" err="1"/>
              <a:t>tasak</a:t>
            </a:r>
            <a:r>
              <a:rPr lang="es-ES" sz="1200" dirty="0"/>
              <a:t> </a:t>
            </a:r>
            <a:r>
              <a:rPr lang="es-ES" sz="1200" dirty="0" err="1"/>
              <a:t>ez</a:t>
            </a:r>
            <a:r>
              <a:rPr lang="es-ES" sz="1200" dirty="0"/>
              <a:t> </a:t>
            </a:r>
            <a:r>
              <a:rPr lang="es-ES" sz="1200" dirty="0" err="1"/>
              <a:t>ziren</a:t>
            </a:r>
            <a:r>
              <a:rPr lang="es-ES" sz="1200" dirty="0"/>
              <a:t> izan 10 </a:t>
            </a:r>
            <a:r>
              <a:rPr lang="es-ES" sz="1200" dirty="0" err="1"/>
              <a:t>eguneko</a:t>
            </a:r>
            <a:r>
              <a:rPr lang="es-ES" sz="1200" dirty="0"/>
              <a:t> </a:t>
            </a:r>
            <a:r>
              <a:rPr lang="es-ES" sz="1200" dirty="0" err="1"/>
              <a:t>tratamenduetan</a:t>
            </a:r>
            <a:r>
              <a:rPr lang="es-ES" sz="1200" dirty="0"/>
              <a:t> </a:t>
            </a:r>
            <a:r>
              <a:rPr lang="es-ES" sz="1200" dirty="0" err="1"/>
              <a:t>baino</a:t>
            </a:r>
            <a:r>
              <a:rPr lang="es-ES" sz="1200" dirty="0"/>
              <a:t> </a:t>
            </a:r>
            <a:r>
              <a:rPr lang="es-ES" sz="1200" dirty="0" err="1"/>
              <a:t>txikiagoak</a:t>
            </a:r>
            <a:r>
              <a:rPr lang="es-ES" sz="1200" dirty="0"/>
              <a:t>; </a:t>
            </a:r>
            <a:r>
              <a:rPr lang="es-ES" sz="1200" dirty="0" err="1"/>
              <a:t>aldiz</a:t>
            </a:r>
            <a:r>
              <a:rPr lang="es-ES" sz="1200" dirty="0"/>
              <a:t>, </a:t>
            </a:r>
            <a:r>
              <a:rPr lang="es-ES" sz="1200" dirty="0" err="1"/>
              <a:t>Penizilina</a:t>
            </a:r>
            <a:r>
              <a:rPr lang="es-ES" sz="1200" dirty="0"/>
              <a:t> V </a:t>
            </a:r>
            <a:r>
              <a:rPr lang="es-ES" sz="1200" dirty="0" err="1"/>
              <a:t>antibiotikoa</a:t>
            </a:r>
            <a:r>
              <a:rPr lang="es-ES" sz="1200" dirty="0"/>
              <a:t> </a:t>
            </a:r>
            <a:r>
              <a:rPr lang="es-ES" sz="1200" dirty="0" err="1"/>
              <a:t>erabilita</a:t>
            </a:r>
            <a:r>
              <a:rPr lang="es-ES" sz="1200" dirty="0"/>
              <a:t> </a:t>
            </a:r>
            <a:r>
              <a:rPr lang="es-ES" sz="1200" dirty="0" err="1"/>
              <a:t>egindako</a:t>
            </a:r>
            <a:r>
              <a:rPr lang="es-ES" sz="1200" dirty="0"/>
              <a:t> </a:t>
            </a:r>
            <a:r>
              <a:rPr lang="es-ES" sz="1200" dirty="0" err="1"/>
              <a:t>tratamenduetan</a:t>
            </a:r>
            <a:r>
              <a:rPr lang="es-ES" sz="1200" dirty="0"/>
              <a:t>, </a:t>
            </a:r>
            <a:r>
              <a:rPr lang="es-ES" sz="1200" dirty="0" err="1"/>
              <a:t>erauzpen</a:t>
            </a:r>
            <a:r>
              <a:rPr lang="es-ES" sz="1200" dirty="0"/>
              <a:t> </a:t>
            </a:r>
            <a:r>
              <a:rPr lang="es-ES" sz="1200" dirty="0" err="1"/>
              <a:t>bakteriologikoko</a:t>
            </a:r>
            <a:r>
              <a:rPr lang="es-ES" sz="1200" dirty="0"/>
              <a:t> </a:t>
            </a:r>
            <a:r>
              <a:rPr lang="es-ES" sz="1200" dirty="0" err="1"/>
              <a:t>tasak</a:t>
            </a:r>
            <a:r>
              <a:rPr lang="es-ES" sz="1200" dirty="0"/>
              <a:t> </a:t>
            </a:r>
            <a:r>
              <a:rPr lang="es-ES" sz="1200" dirty="0" err="1"/>
              <a:t>baxuagoak</a:t>
            </a:r>
            <a:r>
              <a:rPr lang="es-ES" sz="1200" dirty="0"/>
              <a:t> izan </a:t>
            </a:r>
            <a:r>
              <a:rPr lang="es-ES" sz="1200" dirty="0" err="1"/>
              <a:t>ziren</a:t>
            </a:r>
            <a:r>
              <a:rPr lang="es-ES" sz="1200" dirty="0"/>
              <a:t> pauta </a:t>
            </a:r>
            <a:r>
              <a:rPr lang="es-ES" sz="1200" dirty="0" err="1"/>
              <a:t>motzagoko</a:t>
            </a:r>
            <a:r>
              <a:rPr lang="es-ES" sz="1200" dirty="0"/>
              <a:t> </a:t>
            </a:r>
            <a:r>
              <a:rPr lang="es-ES" sz="1200" dirty="0" err="1"/>
              <a:t>tratamenduetan</a:t>
            </a:r>
            <a:r>
              <a:rPr lang="es-ES" sz="1200" dirty="0"/>
              <a:t>. </a:t>
            </a:r>
          </a:p>
          <a:p>
            <a:pPr algn="just"/>
            <a:r>
              <a:rPr lang="es-ES" sz="1600" dirty="0" err="1"/>
              <a:t>Bestalde</a:t>
            </a:r>
            <a:r>
              <a:rPr lang="es-ES" sz="1600" dirty="0"/>
              <a:t>, </a:t>
            </a:r>
            <a:r>
              <a:rPr lang="es-ES" sz="1600" dirty="0" err="1"/>
              <a:t>ezin</a:t>
            </a:r>
            <a:r>
              <a:rPr lang="es-ES" sz="1600" dirty="0"/>
              <a:t> da </a:t>
            </a:r>
            <a:r>
              <a:rPr lang="es-ES" sz="1600" dirty="0" err="1"/>
              <a:t>jakin</a:t>
            </a:r>
            <a:r>
              <a:rPr lang="es-ES" sz="1600" dirty="0"/>
              <a:t> terapia </a:t>
            </a:r>
            <a:r>
              <a:rPr lang="es-ES" sz="1600" dirty="0" err="1"/>
              <a:t>motzek</a:t>
            </a:r>
            <a:r>
              <a:rPr lang="es-ES" sz="1600" dirty="0"/>
              <a:t> </a:t>
            </a:r>
            <a:r>
              <a:rPr lang="es-ES" sz="1600" dirty="0" err="1"/>
              <a:t>konplikazio</a:t>
            </a:r>
            <a:r>
              <a:rPr lang="es-ES" sz="1600" dirty="0"/>
              <a:t> </a:t>
            </a:r>
            <a:r>
              <a:rPr lang="es-ES" sz="1600" dirty="0" err="1"/>
              <a:t>ez</a:t>
            </a:r>
            <a:r>
              <a:rPr lang="es-ES" sz="1600" dirty="0"/>
              <a:t> </a:t>
            </a:r>
            <a:r>
              <a:rPr lang="es-ES" sz="1600" dirty="0" err="1"/>
              <a:t>zorne-jariatzaileak</a:t>
            </a:r>
            <a:r>
              <a:rPr lang="es-ES" sz="1600" dirty="0"/>
              <a:t> </a:t>
            </a:r>
            <a:r>
              <a:rPr lang="es-ES" sz="1600" dirty="0" err="1"/>
              <a:t>murrizten</a:t>
            </a:r>
            <a:r>
              <a:rPr lang="es-ES" sz="1600" dirty="0"/>
              <a:t> </a:t>
            </a:r>
            <a:r>
              <a:rPr lang="es-ES" sz="1600" dirty="0" err="1"/>
              <a:t>dituzten</a:t>
            </a:r>
            <a:r>
              <a:rPr lang="es-ES" sz="1600" dirty="0"/>
              <a:t>, </a:t>
            </a:r>
            <a:r>
              <a:rPr lang="es-ES" sz="1600" dirty="0" err="1"/>
              <a:t>adibidez</a:t>
            </a:r>
            <a:r>
              <a:rPr lang="es-ES" sz="1600" dirty="0"/>
              <a:t> </a:t>
            </a:r>
            <a:r>
              <a:rPr lang="es-ES" sz="1600" dirty="0" err="1"/>
              <a:t>sukar</a:t>
            </a:r>
            <a:r>
              <a:rPr lang="es-ES" sz="1600" dirty="0"/>
              <a:t> </a:t>
            </a:r>
            <a:r>
              <a:rPr lang="es-ES" sz="1600" dirty="0" err="1"/>
              <a:t>erreumatikoa</a:t>
            </a:r>
            <a:r>
              <a:rPr lang="es-ES" sz="1600" dirty="0"/>
              <a:t>. </a:t>
            </a:r>
            <a:r>
              <a:rPr lang="es-ES" sz="1600" dirty="0" err="1"/>
              <a:t>Kontuan</a:t>
            </a:r>
            <a:r>
              <a:rPr lang="es-ES" sz="1600" dirty="0"/>
              <a:t> izan </a:t>
            </a:r>
            <a:r>
              <a:rPr lang="es-ES" sz="1600" dirty="0" err="1"/>
              <a:t>behar</a:t>
            </a:r>
            <a:r>
              <a:rPr lang="es-ES" sz="1600" dirty="0"/>
              <a:t> da </a:t>
            </a:r>
            <a:r>
              <a:rPr lang="es-ES" sz="1600" dirty="0" err="1"/>
              <a:t>konplikazio</a:t>
            </a:r>
            <a:r>
              <a:rPr lang="es-ES" sz="1600" dirty="0"/>
              <a:t> </a:t>
            </a:r>
            <a:r>
              <a:rPr lang="es-ES" sz="1600" dirty="0" err="1"/>
              <a:t>horiek</a:t>
            </a:r>
            <a:r>
              <a:rPr lang="es-ES" sz="1600" dirty="0"/>
              <a:t> </a:t>
            </a:r>
            <a:r>
              <a:rPr lang="es-ES" sz="1600" dirty="0" err="1"/>
              <a:t>ohikoak</a:t>
            </a:r>
            <a:r>
              <a:rPr lang="es-ES" sz="1600" dirty="0"/>
              <a:t> </a:t>
            </a:r>
            <a:r>
              <a:rPr lang="es-ES" sz="1600" dirty="0" err="1"/>
              <a:t>ez</a:t>
            </a:r>
            <a:r>
              <a:rPr lang="es-ES" sz="1600" dirty="0"/>
              <a:t> </a:t>
            </a:r>
            <a:r>
              <a:rPr lang="es-ES" sz="1600" dirty="0" err="1"/>
              <a:t>diren</a:t>
            </a:r>
            <a:r>
              <a:rPr lang="es-ES" sz="1600" dirty="0"/>
              <a:t> </a:t>
            </a:r>
            <a:r>
              <a:rPr lang="es-ES" sz="1600" dirty="0" err="1"/>
              <a:t>arren</a:t>
            </a:r>
            <a:r>
              <a:rPr lang="es-ES" sz="1600" dirty="0"/>
              <a:t>, </a:t>
            </a:r>
            <a:r>
              <a:rPr lang="es-ES" sz="1600" dirty="0" err="1"/>
              <a:t>larriak</a:t>
            </a:r>
            <a:r>
              <a:rPr lang="es-ES" sz="1600" dirty="0"/>
              <a:t> izan </a:t>
            </a:r>
            <a:r>
              <a:rPr lang="es-ES" sz="1600" dirty="0" err="1"/>
              <a:t>daitezkeela</a:t>
            </a:r>
            <a:r>
              <a:rPr lang="es-ES" sz="1600" dirty="0"/>
              <a:t>. </a:t>
            </a:r>
            <a:r>
              <a:rPr lang="es-ES" sz="1600" dirty="0" err="1"/>
              <a:t>Hain</a:t>
            </a:r>
            <a:r>
              <a:rPr lang="es-ES" sz="1600" dirty="0"/>
              <a:t> </a:t>
            </a:r>
            <a:r>
              <a:rPr lang="es-ES" sz="1600" dirty="0" err="1"/>
              <a:t>zuzen</a:t>
            </a:r>
            <a:r>
              <a:rPr lang="es-ES" sz="1600" dirty="0"/>
              <a:t> ere, </a:t>
            </a:r>
            <a:r>
              <a:rPr lang="es-ES" sz="1600" dirty="0" err="1"/>
              <a:t>konplikazio</a:t>
            </a:r>
            <a:r>
              <a:rPr lang="es-ES" sz="1600" dirty="0"/>
              <a:t> </a:t>
            </a:r>
            <a:r>
              <a:rPr lang="es-ES" sz="1600" dirty="0" err="1"/>
              <a:t>horiek</a:t>
            </a:r>
            <a:r>
              <a:rPr lang="es-ES" sz="1600" dirty="0"/>
              <a:t> </a:t>
            </a:r>
            <a:r>
              <a:rPr lang="es-ES" sz="1600" dirty="0" err="1"/>
              <a:t>saihesteko</a:t>
            </a:r>
            <a:r>
              <a:rPr lang="es-ES" sz="1600" dirty="0"/>
              <a:t> </a:t>
            </a:r>
            <a:r>
              <a:rPr lang="es-ES" sz="1600" dirty="0" err="1"/>
              <a:t>gomendatzen</a:t>
            </a:r>
            <a:r>
              <a:rPr lang="es-ES" sz="1600" dirty="0"/>
              <a:t> da </a:t>
            </a:r>
            <a:r>
              <a:rPr lang="es-ES" sz="1600" dirty="0" err="1"/>
              <a:t>Penilizina</a:t>
            </a:r>
            <a:r>
              <a:rPr lang="es-ES" sz="1600" dirty="0"/>
              <a:t> V </a:t>
            </a:r>
            <a:r>
              <a:rPr lang="es-ES" sz="1600" dirty="0" err="1"/>
              <a:t>antibiotikoarekin</a:t>
            </a:r>
            <a:r>
              <a:rPr lang="es-ES" sz="1600" dirty="0"/>
              <a:t> 10 </a:t>
            </a:r>
            <a:r>
              <a:rPr lang="es-ES" sz="1600" dirty="0" err="1"/>
              <a:t>eguneko</a:t>
            </a:r>
            <a:r>
              <a:rPr lang="es-ES" sz="1600" dirty="0"/>
              <a:t> pauta </a:t>
            </a:r>
            <a:r>
              <a:rPr lang="es-ES" sz="1600" dirty="0" err="1" smtClean="0"/>
              <a:t>jarraitzea</a:t>
            </a:r>
            <a:r>
              <a:rPr lang="es-ES" sz="1600" dirty="0" smtClean="0"/>
              <a:t>.</a:t>
            </a:r>
            <a:endParaRPr lang="es-ES" sz="1600" dirty="0"/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467544" y="1340768"/>
            <a:ext cx="7992888" cy="504056"/>
          </a:xfr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es-ES" sz="2800" b="1" dirty="0" smtClean="0">
                <a:solidFill>
                  <a:schemeClr val="tx2"/>
                </a:solidFill>
              </a:rPr>
              <a:t>FARINGOAMIGDALITISA </a:t>
            </a:r>
            <a:endParaRPr lang="es-ES" sz="2800" b="1" dirty="0">
              <a:solidFill>
                <a:schemeClr val="tx2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71" t="19069" r="10416" b="69998"/>
          <a:stretch/>
        </p:blipFill>
        <p:spPr bwMode="auto">
          <a:xfrm>
            <a:off x="1412032" y="4869160"/>
            <a:ext cx="6696744" cy="729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9489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/>
            </a:r>
            <a:br>
              <a:rPr lang="es-ES" dirty="0"/>
            </a:br>
            <a:r>
              <a:rPr lang="es-ES" dirty="0"/>
              <a:t> GOIKO ARNASBIDEETAKO INFEKZIOAK 	</a:t>
            </a:r>
            <a:br>
              <a:rPr lang="es-ES" dirty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611560" y="1844824"/>
            <a:ext cx="7992888" cy="3600400"/>
          </a:xfrm>
          <a:prstGeom prst="rect">
            <a:avLst/>
          </a:prstGeom>
        </p:spPr>
        <p:txBody>
          <a:bodyPr/>
          <a:lstStyle/>
          <a:p>
            <a:pPr algn="just"/>
            <a:r>
              <a:rPr lang="es-ES" sz="1600" dirty="0" err="1"/>
              <a:t>Erdiko</a:t>
            </a:r>
            <a:r>
              <a:rPr lang="es-ES" sz="1600" dirty="0"/>
              <a:t> </a:t>
            </a:r>
            <a:r>
              <a:rPr lang="es-ES" sz="1600" dirty="0" err="1"/>
              <a:t>otitisetan</a:t>
            </a:r>
            <a:r>
              <a:rPr lang="es-ES" sz="1600" dirty="0"/>
              <a:t> oso </a:t>
            </a:r>
            <a:r>
              <a:rPr lang="es-ES" sz="1600" dirty="0" err="1"/>
              <a:t>hedatuta</a:t>
            </a:r>
            <a:r>
              <a:rPr lang="es-ES" sz="1600" dirty="0"/>
              <a:t> </a:t>
            </a:r>
            <a:r>
              <a:rPr lang="es-ES" sz="1600" dirty="0" err="1"/>
              <a:t>dago</a:t>
            </a:r>
            <a:r>
              <a:rPr lang="es-ES" sz="1600" dirty="0"/>
              <a:t> </a:t>
            </a:r>
            <a:r>
              <a:rPr lang="es-ES" sz="1600" dirty="0" err="1"/>
              <a:t>antibiotikoen</a:t>
            </a:r>
            <a:r>
              <a:rPr lang="es-ES" sz="1600" dirty="0"/>
              <a:t> </a:t>
            </a:r>
            <a:r>
              <a:rPr lang="es-ES" sz="1600" dirty="0" err="1"/>
              <a:t>erabilera</a:t>
            </a:r>
            <a:r>
              <a:rPr lang="es-ES" sz="1600" dirty="0"/>
              <a:t> </a:t>
            </a:r>
            <a:r>
              <a:rPr lang="es-ES" sz="1600" dirty="0" err="1"/>
              <a:t>diferitua</a:t>
            </a:r>
            <a:r>
              <a:rPr lang="es-ES" sz="1600" dirty="0"/>
              <a:t>. </a:t>
            </a:r>
            <a:endParaRPr lang="es-ES" sz="1600" dirty="0" smtClean="0"/>
          </a:p>
          <a:p>
            <a:pPr lvl="1" algn="just"/>
            <a:r>
              <a:rPr lang="es-ES" sz="1200" dirty="0" err="1"/>
              <a:t>Hilabete</a:t>
            </a:r>
            <a:r>
              <a:rPr lang="es-ES" sz="1200" dirty="0"/>
              <a:t> </a:t>
            </a:r>
            <a:r>
              <a:rPr lang="es-ES" sz="1200" dirty="0" err="1"/>
              <a:t>bat</a:t>
            </a:r>
            <a:r>
              <a:rPr lang="es-ES" sz="1200" dirty="0"/>
              <a:t> eta 18 </a:t>
            </a:r>
            <a:r>
              <a:rPr lang="es-ES" sz="1200" dirty="0" err="1"/>
              <a:t>urte</a:t>
            </a:r>
            <a:r>
              <a:rPr lang="es-ES" sz="1200" dirty="0"/>
              <a:t> </a:t>
            </a:r>
            <a:r>
              <a:rPr lang="es-ES" sz="1200" dirty="0" err="1"/>
              <a:t>arteko</a:t>
            </a:r>
            <a:r>
              <a:rPr lang="es-ES" sz="1200" dirty="0"/>
              <a:t> </a:t>
            </a:r>
            <a:r>
              <a:rPr lang="es-ES" sz="1200" dirty="0" err="1"/>
              <a:t>haur</a:t>
            </a:r>
            <a:r>
              <a:rPr lang="es-ES" sz="1200" dirty="0"/>
              <a:t> eta </a:t>
            </a:r>
            <a:r>
              <a:rPr lang="es-ES" sz="1200" dirty="0" err="1"/>
              <a:t>gazteekin</a:t>
            </a:r>
            <a:r>
              <a:rPr lang="es-ES" sz="1200" dirty="0"/>
              <a:t> </a:t>
            </a:r>
            <a:r>
              <a:rPr lang="es-ES" sz="1200" dirty="0" err="1"/>
              <a:t>egindako</a:t>
            </a:r>
            <a:r>
              <a:rPr lang="es-ES" sz="1200" dirty="0"/>
              <a:t> 2010eko Cochrane </a:t>
            </a:r>
            <a:r>
              <a:rPr lang="es-ES" sz="1200" dirty="0" err="1"/>
              <a:t>berrikuspen</a:t>
            </a:r>
            <a:r>
              <a:rPr lang="es-ES" sz="1200" dirty="0"/>
              <a:t> batean15, </a:t>
            </a:r>
            <a:r>
              <a:rPr lang="es-ES" sz="1200" dirty="0" err="1"/>
              <a:t>ikusi</a:t>
            </a:r>
            <a:r>
              <a:rPr lang="es-ES" sz="1200" dirty="0"/>
              <a:t> </a:t>
            </a:r>
            <a:r>
              <a:rPr lang="es-ES" sz="1200" dirty="0" err="1"/>
              <a:t>ahal</a:t>
            </a:r>
            <a:r>
              <a:rPr lang="es-ES" sz="1200" dirty="0"/>
              <a:t> izan zen </a:t>
            </a:r>
            <a:r>
              <a:rPr lang="es-ES" sz="1200" dirty="0" err="1"/>
              <a:t>tratamenduak</a:t>
            </a:r>
            <a:r>
              <a:rPr lang="es-ES" sz="1200" dirty="0"/>
              <a:t> </a:t>
            </a:r>
            <a:r>
              <a:rPr lang="es-ES" sz="1200" dirty="0" err="1"/>
              <a:t>gehiagotan</a:t>
            </a:r>
            <a:r>
              <a:rPr lang="es-ES" sz="1200" dirty="0"/>
              <a:t> </a:t>
            </a:r>
            <a:r>
              <a:rPr lang="es-ES" sz="1200" dirty="0" err="1"/>
              <a:t>egiten</a:t>
            </a:r>
            <a:r>
              <a:rPr lang="es-ES" sz="1200" dirty="0"/>
              <a:t> </a:t>
            </a:r>
            <a:r>
              <a:rPr lang="es-ES" sz="1200" dirty="0" err="1"/>
              <a:t>zuela</a:t>
            </a:r>
            <a:r>
              <a:rPr lang="es-ES" sz="1200" dirty="0"/>
              <a:t> </a:t>
            </a:r>
            <a:r>
              <a:rPr lang="es-ES" sz="1200" dirty="0" err="1"/>
              <a:t>kale</a:t>
            </a:r>
            <a:r>
              <a:rPr lang="es-ES" sz="1200" dirty="0"/>
              <a:t> </a:t>
            </a:r>
            <a:r>
              <a:rPr lang="es-ES" sz="1200" dirty="0" err="1"/>
              <a:t>lehen</a:t>
            </a:r>
            <a:r>
              <a:rPr lang="es-ES" sz="1200" dirty="0"/>
              <a:t> 20 </a:t>
            </a:r>
            <a:r>
              <a:rPr lang="es-ES" sz="1200" dirty="0" err="1"/>
              <a:t>egunetan</a:t>
            </a:r>
            <a:r>
              <a:rPr lang="es-ES" sz="1200" dirty="0"/>
              <a:t> 7 </a:t>
            </a:r>
            <a:r>
              <a:rPr lang="es-ES" sz="1200" dirty="0" err="1"/>
              <a:t>egun</a:t>
            </a:r>
            <a:r>
              <a:rPr lang="es-ES" sz="1200" dirty="0"/>
              <a:t> </a:t>
            </a:r>
            <a:r>
              <a:rPr lang="es-ES" sz="1200" dirty="0" err="1"/>
              <a:t>baino</a:t>
            </a:r>
            <a:r>
              <a:rPr lang="es-ES" sz="1200" dirty="0"/>
              <a:t> </a:t>
            </a:r>
            <a:r>
              <a:rPr lang="es-ES" sz="1200" dirty="0" err="1"/>
              <a:t>gutxiagoko</a:t>
            </a:r>
            <a:r>
              <a:rPr lang="es-ES" sz="1200" dirty="0"/>
              <a:t> </a:t>
            </a:r>
            <a:r>
              <a:rPr lang="es-ES" sz="1200" dirty="0" err="1"/>
              <a:t>pautekin</a:t>
            </a:r>
            <a:r>
              <a:rPr lang="es-ES" sz="1200" dirty="0"/>
              <a:t> 7 </a:t>
            </a:r>
            <a:r>
              <a:rPr lang="es-ES" sz="1200" dirty="0" err="1"/>
              <a:t>egun</a:t>
            </a:r>
            <a:r>
              <a:rPr lang="es-ES" sz="1200" dirty="0"/>
              <a:t> </a:t>
            </a:r>
            <a:r>
              <a:rPr lang="es-ES" sz="1200" dirty="0" err="1"/>
              <a:t>edo</a:t>
            </a:r>
            <a:r>
              <a:rPr lang="es-ES" sz="1200" dirty="0"/>
              <a:t> </a:t>
            </a:r>
            <a:r>
              <a:rPr lang="es-ES" sz="1200" dirty="0" err="1"/>
              <a:t>gehiagokoekin</a:t>
            </a:r>
            <a:r>
              <a:rPr lang="es-ES" sz="1200" dirty="0"/>
              <a:t> </a:t>
            </a:r>
            <a:r>
              <a:rPr lang="es-ES" sz="1200" dirty="0" err="1"/>
              <a:t>baino</a:t>
            </a:r>
            <a:r>
              <a:rPr lang="es-ES" sz="1200" dirty="0"/>
              <a:t>(% 21 vs % 18); </a:t>
            </a:r>
            <a:r>
              <a:rPr lang="es-ES" sz="1200" dirty="0" err="1"/>
              <a:t>aldiz</a:t>
            </a:r>
            <a:r>
              <a:rPr lang="es-ES" sz="1200" dirty="0"/>
              <a:t>, </a:t>
            </a:r>
            <a:r>
              <a:rPr lang="es-ES" sz="1200" dirty="0" err="1"/>
              <a:t>alde</a:t>
            </a:r>
            <a:r>
              <a:rPr lang="es-ES" sz="1200" dirty="0"/>
              <a:t> </a:t>
            </a:r>
            <a:r>
              <a:rPr lang="es-ES" sz="1200" dirty="0" err="1"/>
              <a:t>horiek</a:t>
            </a:r>
            <a:r>
              <a:rPr lang="es-ES" sz="1200" dirty="0"/>
              <a:t> </a:t>
            </a:r>
            <a:r>
              <a:rPr lang="es-ES" sz="1200" dirty="0" err="1"/>
              <a:t>desagertu</a:t>
            </a:r>
            <a:r>
              <a:rPr lang="es-ES" sz="1200" dirty="0"/>
              <a:t> </a:t>
            </a:r>
            <a:r>
              <a:rPr lang="es-ES" sz="1200" dirty="0" err="1"/>
              <a:t>egiten</a:t>
            </a:r>
            <a:r>
              <a:rPr lang="es-ES" sz="1200" dirty="0"/>
              <a:t> </a:t>
            </a:r>
            <a:r>
              <a:rPr lang="es-ES" sz="1200" dirty="0" err="1"/>
              <a:t>ziren</a:t>
            </a:r>
            <a:r>
              <a:rPr lang="es-ES" sz="1200" dirty="0"/>
              <a:t> 20. </a:t>
            </a:r>
            <a:r>
              <a:rPr lang="es-ES" sz="1200" dirty="0" err="1"/>
              <a:t>egunetik</a:t>
            </a:r>
            <a:r>
              <a:rPr lang="es-ES" sz="1200" dirty="0"/>
              <a:t> </a:t>
            </a:r>
            <a:r>
              <a:rPr lang="es-ES" sz="1200" dirty="0" err="1"/>
              <a:t>aurrera</a:t>
            </a:r>
            <a:r>
              <a:rPr lang="es-ES" sz="1200" dirty="0"/>
              <a:t>. </a:t>
            </a:r>
          </a:p>
          <a:p>
            <a:pPr lvl="1" algn="just"/>
            <a:r>
              <a:rPr lang="es-ES" sz="1200" dirty="0" err="1"/>
              <a:t>Sei</a:t>
            </a:r>
            <a:r>
              <a:rPr lang="es-ES" sz="1200" dirty="0"/>
              <a:t> eta 23 </a:t>
            </a:r>
            <a:r>
              <a:rPr lang="es-ES" sz="1200" dirty="0" err="1"/>
              <a:t>hilabete</a:t>
            </a:r>
            <a:r>
              <a:rPr lang="es-ES" sz="1200" dirty="0"/>
              <a:t> </a:t>
            </a:r>
            <a:r>
              <a:rPr lang="es-ES" sz="1200" dirty="0" err="1"/>
              <a:t>arteko</a:t>
            </a:r>
            <a:r>
              <a:rPr lang="es-ES" sz="1200" dirty="0"/>
              <a:t> </a:t>
            </a:r>
            <a:r>
              <a:rPr lang="es-ES" sz="1200" dirty="0" err="1"/>
              <a:t>haurrekin</a:t>
            </a:r>
            <a:r>
              <a:rPr lang="es-ES" sz="1200" dirty="0"/>
              <a:t> </a:t>
            </a:r>
            <a:r>
              <a:rPr lang="es-ES" sz="1200" dirty="0" err="1"/>
              <a:t>egindako</a:t>
            </a:r>
            <a:r>
              <a:rPr lang="es-ES" sz="1200" dirty="0"/>
              <a:t> </a:t>
            </a:r>
            <a:r>
              <a:rPr lang="es-ES" sz="1200" dirty="0" err="1"/>
              <a:t>osteko</a:t>
            </a:r>
            <a:r>
              <a:rPr lang="es-ES" sz="1200" dirty="0"/>
              <a:t> </a:t>
            </a:r>
            <a:r>
              <a:rPr lang="es-ES" sz="1200" dirty="0" err="1"/>
              <a:t>azterketa</a:t>
            </a:r>
            <a:r>
              <a:rPr lang="es-ES" sz="1200" dirty="0"/>
              <a:t> </a:t>
            </a:r>
            <a:r>
              <a:rPr lang="es-ES" sz="1200" dirty="0" err="1"/>
              <a:t>batek</a:t>
            </a:r>
            <a:r>
              <a:rPr lang="es-ES" sz="1200" dirty="0"/>
              <a:t>, </a:t>
            </a:r>
            <a:r>
              <a:rPr lang="es-ES" sz="1200" dirty="0" err="1"/>
              <a:t>berriz</a:t>
            </a:r>
            <a:r>
              <a:rPr lang="es-ES" sz="1200" dirty="0"/>
              <a:t>, </a:t>
            </a:r>
            <a:r>
              <a:rPr lang="es-ES" sz="1200" dirty="0" err="1"/>
              <a:t>erakutsi</a:t>
            </a:r>
            <a:r>
              <a:rPr lang="es-ES" sz="1200" dirty="0"/>
              <a:t> </a:t>
            </a:r>
            <a:r>
              <a:rPr lang="es-ES" sz="1200" dirty="0" err="1"/>
              <a:t>zuen</a:t>
            </a:r>
            <a:r>
              <a:rPr lang="es-ES" sz="1200" dirty="0"/>
              <a:t> </a:t>
            </a:r>
            <a:r>
              <a:rPr lang="es-ES" sz="1200" dirty="0" err="1"/>
              <a:t>sendatze</a:t>
            </a:r>
            <a:r>
              <a:rPr lang="es-ES" sz="1200" dirty="0"/>
              <a:t> tasa </a:t>
            </a:r>
            <a:r>
              <a:rPr lang="es-ES" sz="1200" dirty="0" err="1"/>
              <a:t>txikiagoa</a:t>
            </a:r>
            <a:r>
              <a:rPr lang="es-ES" sz="1200" dirty="0"/>
              <a:t> </a:t>
            </a:r>
            <a:r>
              <a:rPr lang="es-ES" sz="1200" dirty="0" err="1"/>
              <a:t>zela</a:t>
            </a:r>
            <a:r>
              <a:rPr lang="es-ES" sz="1200" dirty="0"/>
              <a:t> </a:t>
            </a:r>
            <a:r>
              <a:rPr lang="es-ES" sz="1200" dirty="0" err="1"/>
              <a:t>amoxizilina</a:t>
            </a:r>
            <a:r>
              <a:rPr lang="es-ES" sz="1200" dirty="0"/>
              <a:t>/</a:t>
            </a:r>
            <a:r>
              <a:rPr lang="es-ES" sz="1200" dirty="0" err="1"/>
              <a:t>klabulanikoarekin</a:t>
            </a:r>
            <a:r>
              <a:rPr lang="es-ES" sz="1200" dirty="0"/>
              <a:t> </a:t>
            </a:r>
            <a:r>
              <a:rPr lang="es-ES" sz="1200" dirty="0" err="1"/>
              <a:t>egindako</a:t>
            </a:r>
            <a:r>
              <a:rPr lang="es-ES" sz="1200" dirty="0"/>
              <a:t> 5 </a:t>
            </a:r>
            <a:r>
              <a:rPr lang="es-ES" sz="1200" dirty="0" err="1"/>
              <a:t>eguneko</a:t>
            </a:r>
            <a:r>
              <a:rPr lang="es-ES" sz="1200" dirty="0"/>
              <a:t> </a:t>
            </a:r>
            <a:r>
              <a:rPr lang="es-ES" sz="1200" dirty="0" err="1"/>
              <a:t>tratamenduetan</a:t>
            </a:r>
            <a:r>
              <a:rPr lang="es-ES" sz="1200" dirty="0"/>
              <a:t> 10 </a:t>
            </a:r>
            <a:r>
              <a:rPr lang="es-ES" sz="1200" dirty="0" err="1"/>
              <a:t>egunekoetan</a:t>
            </a:r>
            <a:r>
              <a:rPr lang="es-ES" sz="1200" dirty="0"/>
              <a:t> </a:t>
            </a:r>
            <a:r>
              <a:rPr lang="es-ES" sz="1200" dirty="0" err="1"/>
              <a:t>baino</a:t>
            </a:r>
            <a:r>
              <a:rPr lang="es-ES" sz="1200" dirty="0"/>
              <a:t>. </a:t>
            </a:r>
          </a:p>
          <a:p>
            <a:pPr algn="just"/>
            <a:endParaRPr lang="es-ES" sz="1600" dirty="0" smtClean="0"/>
          </a:p>
          <a:p>
            <a:pPr marL="342900" lvl="1" indent="-342900" algn="just">
              <a:buFont typeface="Arial" charset="0"/>
              <a:buChar char="•"/>
            </a:pPr>
            <a:r>
              <a:rPr lang="es-ES" sz="1600" dirty="0" err="1"/>
              <a:t>Horregatik</a:t>
            </a:r>
            <a:r>
              <a:rPr lang="es-ES" sz="1600" dirty="0"/>
              <a:t>, 2 </a:t>
            </a:r>
            <a:r>
              <a:rPr lang="es-ES" sz="1600" dirty="0" err="1"/>
              <a:t>urte</a:t>
            </a:r>
            <a:r>
              <a:rPr lang="es-ES" sz="1600" dirty="0"/>
              <a:t> </a:t>
            </a:r>
            <a:r>
              <a:rPr lang="es-ES" sz="1600" dirty="0" err="1"/>
              <a:t>baino</a:t>
            </a:r>
            <a:r>
              <a:rPr lang="es-ES" sz="1600" dirty="0"/>
              <a:t> </a:t>
            </a:r>
            <a:r>
              <a:rPr lang="es-ES" sz="1600" dirty="0" err="1"/>
              <a:t>gehiagoko</a:t>
            </a:r>
            <a:r>
              <a:rPr lang="es-ES" sz="1600" dirty="0"/>
              <a:t> </a:t>
            </a:r>
            <a:r>
              <a:rPr lang="es-ES" sz="1600" dirty="0" err="1"/>
              <a:t>haurretan</a:t>
            </a:r>
            <a:r>
              <a:rPr lang="es-ES" sz="1600" dirty="0"/>
              <a:t> eta </a:t>
            </a:r>
            <a:r>
              <a:rPr lang="es-ES" sz="1600" dirty="0" err="1"/>
              <a:t>helduetan</a:t>
            </a:r>
            <a:r>
              <a:rPr lang="es-ES" sz="1600" dirty="0"/>
              <a:t> 5-7 </a:t>
            </a:r>
            <a:r>
              <a:rPr lang="es-ES" sz="1600" dirty="0" err="1"/>
              <a:t>eguneko</a:t>
            </a:r>
            <a:r>
              <a:rPr lang="es-ES" sz="1600" dirty="0"/>
              <a:t> </a:t>
            </a:r>
            <a:r>
              <a:rPr lang="es-ES" sz="1600" dirty="0" err="1"/>
              <a:t>tratamendua</a:t>
            </a:r>
            <a:r>
              <a:rPr lang="es-ES" sz="1600" dirty="0"/>
              <a:t> </a:t>
            </a:r>
            <a:r>
              <a:rPr lang="es-ES" sz="1600" dirty="0" err="1"/>
              <a:t>aholkatzen</a:t>
            </a:r>
            <a:r>
              <a:rPr lang="es-ES" sz="1600" dirty="0"/>
              <a:t> da, eta, 2 </a:t>
            </a:r>
            <a:r>
              <a:rPr lang="es-ES" sz="1600" dirty="0" err="1"/>
              <a:t>urte</a:t>
            </a:r>
            <a:r>
              <a:rPr lang="es-ES" sz="1600" dirty="0"/>
              <a:t> </a:t>
            </a:r>
            <a:r>
              <a:rPr lang="es-ES" sz="1600" dirty="0" err="1"/>
              <a:t>baino</a:t>
            </a:r>
            <a:r>
              <a:rPr lang="es-ES" sz="1600" dirty="0"/>
              <a:t> </a:t>
            </a:r>
            <a:r>
              <a:rPr lang="es-ES" sz="1600" dirty="0" err="1"/>
              <a:t>gutxiagoko</a:t>
            </a:r>
            <a:r>
              <a:rPr lang="es-ES" sz="1600" dirty="0"/>
              <a:t> </a:t>
            </a:r>
            <a:r>
              <a:rPr lang="es-ES" sz="1600" dirty="0" err="1"/>
              <a:t>haurretan</a:t>
            </a:r>
            <a:r>
              <a:rPr lang="es-ES" sz="1600" dirty="0"/>
              <a:t>, </a:t>
            </a:r>
            <a:r>
              <a:rPr lang="es-ES" sz="1600" dirty="0" err="1"/>
              <a:t>oraindik</a:t>
            </a:r>
            <a:r>
              <a:rPr lang="es-ES" sz="1600" dirty="0"/>
              <a:t> ere 10 </a:t>
            </a:r>
            <a:r>
              <a:rPr lang="es-ES" sz="1600" dirty="0" err="1"/>
              <a:t>egunekoa</a:t>
            </a:r>
            <a:r>
              <a:rPr lang="es-ES" sz="1600" dirty="0"/>
              <a:t>.</a:t>
            </a:r>
          </a:p>
          <a:p>
            <a:pPr algn="just"/>
            <a:endParaRPr lang="es-ES" sz="1600" dirty="0" smtClean="0"/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467544" y="1340768"/>
            <a:ext cx="7992888" cy="504056"/>
          </a:xfr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800" b="1" dirty="0" smtClean="0">
                <a:solidFill>
                  <a:schemeClr val="tx2"/>
                </a:solidFill>
              </a:rPr>
              <a:t>ERDIKO </a:t>
            </a:r>
            <a:r>
              <a:rPr lang="es-ES" sz="2800" b="1" dirty="0">
                <a:solidFill>
                  <a:schemeClr val="tx2"/>
                </a:solidFill>
              </a:rPr>
              <a:t>OTITIS AKUTUA </a:t>
            </a:r>
            <a:r>
              <a:rPr lang="es-ES" sz="2800" dirty="0"/>
              <a:t>	</a:t>
            </a:r>
          </a:p>
          <a:p>
            <a:pPr marL="0" indent="0">
              <a:buFont typeface="Arial" charset="0"/>
              <a:buNone/>
            </a:pPr>
            <a:r>
              <a:rPr lang="es-ES" sz="2800" b="1" dirty="0" smtClean="0">
                <a:solidFill>
                  <a:schemeClr val="tx2"/>
                </a:solidFill>
              </a:rPr>
              <a:t> </a:t>
            </a:r>
            <a:endParaRPr lang="es-ES" sz="2800" b="1" dirty="0">
              <a:solidFill>
                <a:schemeClr val="tx2"/>
              </a:solidFill>
            </a:endParaRPr>
          </a:p>
        </p:txBody>
      </p:sp>
      <p:grpSp>
        <p:nvGrpSpPr>
          <p:cNvPr id="7" name="6 Grupo"/>
          <p:cNvGrpSpPr/>
          <p:nvPr/>
        </p:nvGrpSpPr>
        <p:grpSpPr>
          <a:xfrm>
            <a:off x="1115616" y="4437112"/>
            <a:ext cx="6705376" cy="817240"/>
            <a:chOff x="1115616" y="4437112"/>
            <a:chExt cx="6705376" cy="817240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271" t="19069" r="10416" b="75219"/>
            <a:stretch/>
          </p:blipFill>
          <p:spPr bwMode="auto">
            <a:xfrm>
              <a:off x="1115616" y="4437112"/>
              <a:ext cx="6696744" cy="3810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271" t="29843" r="10416" b="63302"/>
            <a:stretch/>
          </p:blipFill>
          <p:spPr bwMode="auto">
            <a:xfrm>
              <a:off x="1124248" y="4797152"/>
              <a:ext cx="6696744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42980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/>
            </a:r>
            <a:br>
              <a:rPr lang="es-ES" dirty="0"/>
            </a:br>
            <a:r>
              <a:rPr lang="es-ES" dirty="0"/>
              <a:t> GOIKO ARNASBIDEETAKO INFEKZIOAK 	</a:t>
            </a:r>
            <a:br>
              <a:rPr lang="es-ES" dirty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611560" y="2276872"/>
            <a:ext cx="7992888" cy="3456384"/>
          </a:xfrm>
          <a:prstGeom prst="rect">
            <a:avLst/>
          </a:prstGeom>
          <a:ln>
            <a:noFill/>
          </a:ln>
        </p:spPr>
        <p:txBody>
          <a:bodyPr/>
          <a:lstStyle/>
          <a:p>
            <a:pPr algn="just"/>
            <a:r>
              <a:rPr lang="es-ES" sz="1600" dirty="0" err="1"/>
              <a:t>Helduetan</a:t>
            </a:r>
            <a:r>
              <a:rPr lang="es-ES" sz="1600" dirty="0"/>
              <a:t> </a:t>
            </a:r>
            <a:r>
              <a:rPr lang="es-ES" sz="1600" dirty="0" err="1"/>
              <a:t>sinusitisa</a:t>
            </a:r>
            <a:r>
              <a:rPr lang="es-ES" sz="1600" dirty="0"/>
              <a:t> </a:t>
            </a:r>
            <a:r>
              <a:rPr lang="es-ES" sz="1600" dirty="0" err="1"/>
              <a:t>antibiotikoak</a:t>
            </a:r>
            <a:r>
              <a:rPr lang="es-ES" sz="1600" dirty="0"/>
              <a:t> 5-7 </a:t>
            </a:r>
            <a:r>
              <a:rPr lang="es-ES" sz="1600" dirty="0" err="1"/>
              <a:t>egunez</a:t>
            </a:r>
            <a:r>
              <a:rPr lang="es-ES" sz="1600" dirty="0"/>
              <a:t> </a:t>
            </a:r>
            <a:r>
              <a:rPr lang="es-ES" sz="1600" dirty="0" err="1"/>
              <a:t>hartzea</a:t>
            </a:r>
            <a:r>
              <a:rPr lang="es-ES" sz="1600" dirty="0"/>
              <a:t> </a:t>
            </a:r>
            <a:r>
              <a:rPr lang="es-ES" sz="1600" dirty="0" err="1"/>
              <a:t>agintzen</a:t>
            </a:r>
            <a:r>
              <a:rPr lang="es-ES" sz="1600" dirty="0"/>
              <a:t> </a:t>
            </a:r>
            <a:r>
              <a:rPr lang="es-ES" sz="1600" dirty="0" err="1"/>
              <a:t>duen</a:t>
            </a:r>
            <a:r>
              <a:rPr lang="es-ES" sz="1600" dirty="0"/>
              <a:t> pauta </a:t>
            </a:r>
            <a:r>
              <a:rPr lang="es-ES" sz="1600" dirty="0" err="1"/>
              <a:t>batekin</a:t>
            </a:r>
            <a:r>
              <a:rPr lang="es-ES" sz="1600" dirty="0"/>
              <a:t> </a:t>
            </a:r>
            <a:r>
              <a:rPr lang="es-ES" sz="1600" dirty="0" err="1"/>
              <a:t>tratatzea</a:t>
            </a:r>
            <a:r>
              <a:rPr lang="es-ES" sz="1600" dirty="0"/>
              <a:t> </a:t>
            </a:r>
            <a:r>
              <a:rPr lang="es-ES" sz="1600" dirty="0" err="1"/>
              <a:t>gomendatzen</a:t>
            </a:r>
            <a:r>
              <a:rPr lang="es-ES" sz="1600" dirty="0"/>
              <a:t> </a:t>
            </a:r>
            <a:r>
              <a:rPr lang="es-ES" sz="1600" dirty="0" smtClean="0"/>
              <a:t>da. </a:t>
            </a:r>
          </a:p>
          <a:p>
            <a:pPr lvl="1" algn="just"/>
            <a:r>
              <a:rPr lang="es-ES" sz="1200" dirty="0" smtClean="0"/>
              <a:t>2008an </a:t>
            </a:r>
            <a:r>
              <a:rPr lang="es-ES" sz="1200" dirty="0" err="1"/>
              <a:t>egindako</a:t>
            </a:r>
            <a:r>
              <a:rPr lang="es-ES" sz="1200" dirty="0"/>
              <a:t> </a:t>
            </a:r>
            <a:r>
              <a:rPr lang="es-ES" sz="1200" dirty="0" err="1"/>
              <a:t>metaanalisi</a:t>
            </a:r>
            <a:r>
              <a:rPr lang="es-ES" sz="1200" dirty="0"/>
              <a:t> batean19 </a:t>
            </a:r>
            <a:r>
              <a:rPr lang="es-ES" sz="1200" dirty="0" err="1"/>
              <a:t>ez</a:t>
            </a:r>
            <a:r>
              <a:rPr lang="es-ES" sz="1200" dirty="0"/>
              <a:t> zen </a:t>
            </a:r>
            <a:r>
              <a:rPr lang="es-ES" sz="1200" dirty="0" err="1"/>
              <a:t>alderik</a:t>
            </a:r>
            <a:r>
              <a:rPr lang="es-ES" sz="1200" dirty="0"/>
              <a:t> </a:t>
            </a:r>
            <a:r>
              <a:rPr lang="es-ES" sz="1200" dirty="0" err="1"/>
              <a:t>ikusi</a:t>
            </a:r>
            <a:r>
              <a:rPr lang="es-ES" sz="1200" dirty="0"/>
              <a:t> </a:t>
            </a:r>
            <a:r>
              <a:rPr lang="es-ES" sz="1200" dirty="0" err="1"/>
              <a:t>erantzun</a:t>
            </a:r>
            <a:r>
              <a:rPr lang="es-ES" sz="1200" dirty="0"/>
              <a:t> tasan, </a:t>
            </a:r>
            <a:r>
              <a:rPr lang="es-ES" sz="1200" dirty="0" err="1"/>
              <a:t>eraginkortasun</a:t>
            </a:r>
            <a:r>
              <a:rPr lang="es-ES" sz="1200" dirty="0"/>
              <a:t> </a:t>
            </a:r>
            <a:r>
              <a:rPr lang="es-ES" sz="1200" dirty="0" err="1"/>
              <a:t>mikrobiologikoan</a:t>
            </a:r>
            <a:r>
              <a:rPr lang="es-ES" sz="1200" dirty="0"/>
              <a:t> eta </a:t>
            </a:r>
            <a:r>
              <a:rPr lang="es-ES" sz="1200" dirty="0" err="1"/>
              <a:t>birgaixotzeetan</a:t>
            </a:r>
            <a:r>
              <a:rPr lang="es-ES" sz="1200" dirty="0"/>
              <a:t> </a:t>
            </a:r>
            <a:r>
              <a:rPr lang="es-ES" sz="1200" dirty="0" err="1"/>
              <a:t>antibiotiko</a:t>
            </a:r>
            <a:r>
              <a:rPr lang="es-ES" sz="1200" dirty="0"/>
              <a:t> </a:t>
            </a:r>
            <a:r>
              <a:rPr lang="es-ES" sz="1200" dirty="0" err="1"/>
              <a:t>bera</a:t>
            </a:r>
            <a:r>
              <a:rPr lang="es-ES" sz="1200" dirty="0"/>
              <a:t> </a:t>
            </a:r>
            <a:r>
              <a:rPr lang="es-ES" sz="1200" dirty="0" err="1"/>
              <a:t>erabiliz</a:t>
            </a:r>
            <a:r>
              <a:rPr lang="es-ES" sz="1200" dirty="0"/>
              <a:t> </a:t>
            </a:r>
            <a:r>
              <a:rPr lang="es-ES" sz="1200" dirty="0" err="1"/>
              <a:t>egindako</a:t>
            </a:r>
            <a:r>
              <a:rPr lang="es-ES" sz="1200" dirty="0"/>
              <a:t> </a:t>
            </a:r>
            <a:r>
              <a:rPr lang="es-ES" sz="1200" dirty="0" err="1"/>
              <a:t>tratamendu</a:t>
            </a:r>
            <a:r>
              <a:rPr lang="es-ES" sz="1200" dirty="0"/>
              <a:t> </a:t>
            </a:r>
            <a:r>
              <a:rPr lang="es-ES" sz="1200" dirty="0" err="1"/>
              <a:t>motzen</a:t>
            </a:r>
            <a:r>
              <a:rPr lang="es-ES" sz="1200" dirty="0"/>
              <a:t> (3-7 </a:t>
            </a:r>
            <a:r>
              <a:rPr lang="es-ES" sz="1200" dirty="0" err="1"/>
              <a:t>egun</a:t>
            </a:r>
            <a:r>
              <a:rPr lang="es-ES" sz="1200" dirty="0"/>
              <a:t>) eta </a:t>
            </a:r>
            <a:r>
              <a:rPr lang="es-ES" sz="1200" dirty="0" err="1"/>
              <a:t>luzeen</a:t>
            </a:r>
            <a:r>
              <a:rPr lang="es-ES" sz="1200" dirty="0"/>
              <a:t> </a:t>
            </a:r>
            <a:r>
              <a:rPr lang="es-ES" sz="1200" dirty="0" err="1"/>
              <a:t>artean</a:t>
            </a:r>
            <a:r>
              <a:rPr lang="es-ES" sz="1200" dirty="0"/>
              <a:t> (6-10 </a:t>
            </a:r>
            <a:r>
              <a:rPr lang="es-ES" sz="1200" dirty="0" err="1"/>
              <a:t>egun</a:t>
            </a:r>
            <a:r>
              <a:rPr lang="es-ES" sz="1200" dirty="0"/>
              <a:t>). </a:t>
            </a:r>
            <a:r>
              <a:rPr lang="es-ES" sz="1200" dirty="0" err="1"/>
              <a:t>Kontrako</a:t>
            </a:r>
            <a:r>
              <a:rPr lang="es-ES" sz="1200" dirty="0"/>
              <a:t> </a:t>
            </a:r>
            <a:r>
              <a:rPr lang="es-ES" sz="1200" dirty="0" err="1"/>
              <a:t>efektuen</a:t>
            </a:r>
            <a:r>
              <a:rPr lang="es-ES" sz="1200" dirty="0"/>
              <a:t> tasa, </a:t>
            </a:r>
            <a:r>
              <a:rPr lang="es-ES" sz="1200" dirty="0" err="1"/>
              <a:t>berriz</a:t>
            </a:r>
            <a:r>
              <a:rPr lang="es-ES" sz="1200" dirty="0"/>
              <a:t>, </a:t>
            </a:r>
            <a:r>
              <a:rPr lang="es-ES" sz="1200" dirty="0" err="1"/>
              <a:t>txikiagoa</a:t>
            </a:r>
            <a:r>
              <a:rPr lang="es-ES" sz="1200" dirty="0"/>
              <a:t> izan zen 5 </a:t>
            </a:r>
            <a:r>
              <a:rPr lang="es-ES" sz="1200" dirty="0" err="1"/>
              <a:t>eguneko</a:t>
            </a:r>
            <a:r>
              <a:rPr lang="es-ES" sz="1200" dirty="0"/>
              <a:t> pautan 10 </a:t>
            </a:r>
            <a:r>
              <a:rPr lang="es-ES" sz="1200" dirty="0" err="1"/>
              <a:t>egunekoan</a:t>
            </a:r>
            <a:r>
              <a:rPr lang="es-ES" sz="1200" dirty="0"/>
              <a:t> </a:t>
            </a:r>
            <a:r>
              <a:rPr lang="es-ES" sz="1200" dirty="0" err="1"/>
              <a:t>baino</a:t>
            </a:r>
            <a:r>
              <a:rPr lang="es-ES" sz="1200" dirty="0"/>
              <a:t>. </a:t>
            </a:r>
          </a:p>
          <a:p>
            <a:pPr algn="just"/>
            <a:endParaRPr lang="es-ES" sz="1600" dirty="0" smtClean="0"/>
          </a:p>
          <a:p>
            <a:pPr marL="342900" lvl="1" indent="-342900" algn="just">
              <a:buFont typeface="Arial" charset="0"/>
              <a:buChar char="•"/>
            </a:pPr>
            <a:r>
              <a:rPr lang="es-ES" sz="1600" dirty="0" err="1"/>
              <a:t>Haurren</a:t>
            </a:r>
            <a:r>
              <a:rPr lang="es-ES" sz="1600" dirty="0"/>
              <a:t> </a:t>
            </a:r>
            <a:r>
              <a:rPr lang="es-ES" sz="1600" dirty="0" err="1"/>
              <a:t>kasuan</a:t>
            </a:r>
            <a:r>
              <a:rPr lang="es-ES" sz="1600" dirty="0"/>
              <a:t>, </a:t>
            </a:r>
            <a:r>
              <a:rPr lang="es-ES" sz="1600" dirty="0" err="1"/>
              <a:t>ebidentziak</a:t>
            </a:r>
            <a:r>
              <a:rPr lang="es-ES" sz="1600" dirty="0"/>
              <a:t> </a:t>
            </a:r>
            <a:r>
              <a:rPr lang="es-ES" sz="1600" dirty="0" err="1"/>
              <a:t>urriagoak</a:t>
            </a:r>
            <a:r>
              <a:rPr lang="es-ES" sz="1600" dirty="0"/>
              <a:t> </a:t>
            </a:r>
            <a:r>
              <a:rPr lang="es-ES" sz="1600" dirty="0" err="1"/>
              <a:t>dira</a:t>
            </a:r>
            <a:r>
              <a:rPr lang="es-ES" sz="1600" dirty="0"/>
              <a:t>. 2017ko NICE </a:t>
            </a:r>
            <a:r>
              <a:rPr lang="es-ES" sz="1600" dirty="0" err="1"/>
              <a:t>gidak</a:t>
            </a:r>
            <a:r>
              <a:rPr lang="es-ES" sz="1600" dirty="0"/>
              <a:t> </a:t>
            </a:r>
            <a:r>
              <a:rPr lang="es-ES" sz="1600" dirty="0" err="1"/>
              <a:t>haurrei</a:t>
            </a:r>
            <a:r>
              <a:rPr lang="es-ES" sz="1600" dirty="0"/>
              <a:t> 5 </a:t>
            </a:r>
            <a:r>
              <a:rPr lang="es-ES" sz="1600" dirty="0" err="1"/>
              <a:t>eguneko</a:t>
            </a:r>
            <a:r>
              <a:rPr lang="es-ES" sz="1600" dirty="0"/>
              <a:t> </a:t>
            </a:r>
            <a:r>
              <a:rPr lang="es-ES" sz="1600" dirty="0" err="1"/>
              <a:t>tratamenduak</a:t>
            </a:r>
            <a:r>
              <a:rPr lang="es-ES" sz="1600" dirty="0"/>
              <a:t> </a:t>
            </a:r>
            <a:r>
              <a:rPr lang="es-ES" sz="1600" dirty="0" err="1"/>
              <a:t>ezartzea</a:t>
            </a:r>
            <a:r>
              <a:rPr lang="es-ES" sz="1600" dirty="0"/>
              <a:t> </a:t>
            </a:r>
            <a:r>
              <a:rPr lang="es-ES" sz="1600" dirty="0" err="1"/>
              <a:t>gomendatzen</a:t>
            </a:r>
            <a:r>
              <a:rPr lang="es-ES" sz="1600" dirty="0"/>
              <a:t> du </a:t>
            </a:r>
            <a:r>
              <a:rPr lang="es-ES" sz="1600" dirty="0" err="1"/>
              <a:t>helduen</a:t>
            </a:r>
            <a:r>
              <a:rPr lang="es-ES" sz="1600" dirty="0"/>
              <a:t> </a:t>
            </a:r>
            <a:r>
              <a:rPr lang="es-ES" sz="1600" dirty="0" err="1"/>
              <a:t>artean</a:t>
            </a:r>
            <a:r>
              <a:rPr lang="es-ES" sz="1600" dirty="0"/>
              <a:t> </a:t>
            </a:r>
            <a:r>
              <a:rPr lang="es-ES" sz="1600" dirty="0" err="1"/>
              <a:t>egindako</a:t>
            </a:r>
            <a:r>
              <a:rPr lang="es-ES" sz="1600" dirty="0"/>
              <a:t> </a:t>
            </a:r>
            <a:r>
              <a:rPr lang="es-ES" sz="1600" dirty="0" err="1"/>
              <a:t>metaanalisiko</a:t>
            </a:r>
            <a:r>
              <a:rPr lang="es-ES" sz="1600" dirty="0"/>
              <a:t> </a:t>
            </a:r>
            <a:r>
              <a:rPr lang="es-ES" sz="1600" dirty="0" err="1"/>
              <a:t>emaitzak</a:t>
            </a:r>
            <a:r>
              <a:rPr lang="es-ES" sz="1600" dirty="0"/>
              <a:t> </a:t>
            </a:r>
            <a:r>
              <a:rPr lang="es-ES" sz="1600" dirty="0" err="1"/>
              <a:t>estrapolatuta</a:t>
            </a:r>
            <a:r>
              <a:rPr lang="es-ES" sz="1600" dirty="0"/>
              <a:t>.</a:t>
            </a:r>
          </a:p>
          <a:p>
            <a:pPr algn="just"/>
            <a:endParaRPr lang="es-ES" sz="1600" dirty="0" smtClean="0"/>
          </a:p>
          <a:p>
            <a:endParaRPr lang="es-ES" dirty="0"/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467544" y="1340768"/>
            <a:ext cx="7992888" cy="864096"/>
          </a:xfr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fi-FI" sz="2800" b="1" dirty="0" smtClean="0">
                <a:solidFill>
                  <a:schemeClr val="tx2"/>
                </a:solidFill>
              </a:rPr>
              <a:t>ERRINOSINUSITISA </a:t>
            </a:r>
            <a:r>
              <a:rPr lang="fi-FI" sz="2800" b="1" dirty="0">
                <a:solidFill>
                  <a:schemeClr val="tx2"/>
                </a:solidFill>
              </a:rPr>
              <a:t>ETA KONPLIKAZIORIK GABEKO SINUSITIS AKUTUA </a:t>
            </a:r>
            <a:r>
              <a:rPr lang="fi-FI" sz="1600" dirty="0"/>
              <a:t>	</a:t>
            </a:r>
          </a:p>
          <a:p>
            <a:pPr marL="0" indent="0" algn="just">
              <a:buNone/>
            </a:pPr>
            <a:r>
              <a:rPr lang="es-ES" sz="1600" b="1" dirty="0" smtClean="0">
                <a:solidFill>
                  <a:schemeClr val="tx2"/>
                </a:solidFill>
              </a:rPr>
              <a:t> </a:t>
            </a:r>
            <a:endParaRPr lang="es-ES" sz="1600" b="1" dirty="0">
              <a:solidFill>
                <a:schemeClr val="tx2"/>
              </a:solidFill>
            </a:endParaRPr>
          </a:p>
        </p:txBody>
      </p:sp>
      <p:grpSp>
        <p:nvGrpSpPr>
          <p:cNvPr id="7" name="6 Grupo"/>
          <p:cNvGrpSpPr/>
          <p:nvPr/>
        </p:nvGrpSpPr>
        <p:grpSpPr>
          <a:xfrm>
            <a:off x="1115616" y="4653136"/>
            <a:ext cx="6696744" cy="601340"/>
            <a:chOff x="1115616" y="4437112"/>
            <a:chExt cx="6696744" cy="601340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271" t="19069" r="10416" b="75219"/>
            <a:stretch/>
          </p:blipFill>
          <p:spPr bwMode="auto">
            <a:xfrm>
              <a:off x="1115616" y="4437112"/>
              <a:ext cx="6696744" cy="3810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271" t="36318" r="10416" b="60064"/>
            <a:stretch/>
          </p:blipFill>
          <p:spPr bwMode="auto">
            <a:xfrm>
              <a:off x="1115616" y="4797152"/>
              <a:ext cx="6696744" cy="2413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6817101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/>
            </a:r>
            <a:br>
              <a:rPr lang="es-ES" dirty="0"/>
            </a:br>
            <a:r>
              <a:rPr lang="es-ES" dirty="0"/>
              <a:t> </a:t>
            </a:r>
            <a:br>
              <a:rPr lang="es-ES" dirty="0"/>
            </a:br>
            <a:r>
              <a:rPr lang="es-ES" dirty="0"/>
              <a:t> BEHEKO ARNASBIDEETAKO INFEKZIOAK 	</a:t>
            </a:r>
            <a:br>
              <a:rPr lang="es-ES" dirty="0"/>
            </a:br>
            <a:r>
              <a:rPr lang="es-ES" dirty="0"/>
              <a:t>	</a:t>
            </a:r>
            <a:br>
              <a:rPr lang="es-ES" dirty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4294967295"/>
          </p:nvPr>
        </p:nvSpPr>
        <p:spPr>
          <a:xfrm>
            <a:off x="611560" y="1844824"/>
            <a:ext cx="8280920" cy="3600400"/>
          </a:xfrm>
          <a:prstGeom prst="rect">
            <a:avLst/>
          </a:prstGeom>
        </p:spPr>
        <p:txBody>
          <a:bodyPr/>
          <a:lstStyle/>
          <a:p>
            <a:pPr algn="just"/>
            <a:r>
              <a:rPr lang="es-ES" sz="1400" dirty="0" err="1"/>
              <a:t>Tradizionalki</a:t>
            </a:r>
            <a:r>
              <a:rPr lang="es-ES" sz="1400" dirty="0"/>
              <a:t>, </a:t>
            </a:r>
            <a:r>
              <a:rPr lang="es-ES" sz="1400" dirty="0" err="1"/>
              <a:t>komunitatean</a:t>
            </a:r>
            <a:r>
              <a:rPr lang="es-ES" sz="1400" dirty="0"/>
              <a:t> </a:t>
            </a:r>
            <a:r>
              <a:rPr lang="es-ES" sz="1400" dirty="0" err="1"/>
              <a:t>hartutako</a:t>
            </a:r>
            <a:r>
              <a:rPr lang="es-ES" sz="1400" dirty="0"/>
              <a:t> </a:t>
            </a:r>
            <a:r>
              <a:rPr lang="es-ES" sz="1400" dirty="0" err="1"/>
              <a:t>pneumoniari</a:t>
            </a:r>
            <a:r>
              <a:rPr lang="es-ES" sz="1400" dirty="0"/>
              <a:t> </a:t>
            </a:r>
            <a:r>
              <a:rPr lang="es-ES" sz="1400" dirty="0" err="1"/>
              <a:t>aurre</a:t>
            </a:r>
            <a:r>
              <a:rPr lang="es-ES" sz="1400" dirty="0"/>
              <a:t> </a:t>
            </a:r>
            <a:r>
              <a:rPr lang="es-ES" sz="1400" dirty="0" err="1"/>
              <a:t>egiteko</a:t>
            </a:r>
            <a:r>
              <a:rPr lang="es-ES" sz="1400" dirty="0"/>
              <a:t> </a:t>
            </a:r>
            <a:r>
              <a:rPr lang="es-ES" sz="1400" dirty="0" err="1"/>
              <a:t>ezarritako</a:t>
            </a:r>
            <a:r>
              <a:rPr lang="es-ES" sz="1400" dirty="0"/>
              <a:t> </a:t>
            </a:r>
            <a:r>
              <a:rPr lang="es-ES" sz="1400" dirty="0" err="1"/>
              <a:t>tratamendu</a:t>
            </a:r>
            <a:r>
              <a:rPr lang="es-ES" sz="1400" dirty="0"/>
              <a:t> </a:t>
            </a:r>
            <a:r>
              <a:rPr lang="es-ES" sz="1400" dirty="0" err="1"/>
              <a:t>antibiotikoa</a:t>
            </a:r>
            <a:r>
              <a:rPr lang="es-ES" sz="1400" dirty="0"/>
              <a:t> 7-10 </a:t>
            </a:r>
            <a:r>
              <a:rPr lang="es-ES" sz="1400" dirty="0" err="1"/>
              <a:t>egun</a:t>
            </a:r>
            <a:r>
              <a:rPr lang="es-ES" sz="1400" dirty="0"/>
              <a:t> </a:t>
            </a:r>
            <a:r>
              <a:rPr lang="es-ES" sz="1400" dirty="0" err="1"/>
              <a:t>edo</a:t>
            </a:r>
            <a:r>
              <a:rPr lang="es-ES" sz="1400" dirty="0"/>
              <a:t> </a:t>
            </a:r>
            <a:r>
              <a:rPr lang="es-ES" sz="1400" dirty="0" err="1"/>
              <a:t>gehiagokoa</a:t>
            </a:r>
            <a:r>
              <a:rPr lang="es-ES" sz="1400" dirty="0"/>
              <a:t> izan da. </a:t>
            </a:r>
            <a:r>
              <a:rPr lang="es-ES" sz="1400" dirty="0" err="1"/>
              <a:t>Zenbait</a:t>
            </a:r>
            <a:r>
              <a:rPr lang="es-ES" sz="1400" dirty="0"/>
              <a:t> </a:t>
            </a:r>
            <a:r>
              <a:rPr lang="es-ES" sz="1400" dirty="0" err="1"/>
              <a:t>azterketa</a:t>
            </a:r>
            <a:r>
              <a:rPr lang="es-ES" sz="1400" dirty="0"/>
              <a:t> </a:t>
            </a:r>
            <a:r>
              <a:rPr lang="es-ES" sz="1400" dirty="0" err="1"/>
              <a:t>argitaratu</a:t>
            </a:r>
            <a:r>
              <a:rPr lang="es-ES" sz="1400" dirty="0"/>
              <a:t> </a:t>
            </a:r>
            <a:r>
              <a:rPr lang="es-ES" sz="1400" dirty="0" err="1"/>
              <a:t>dira</a:t>
            </a:r>
            <a:r>
              <a:rPr lang="es-ES" sz="1400" dirty="0"/>
              <a:t> pauta </a:t>
            </a:r>
            <a:r>
              <a:rPr lang="es-ES" sz="1400" dirty="0" err="1"/>
              <a:t>motzagoak</a:t>
            </a:r>
            <a:r>
              <a:rPr lang="es-ES" sz="1400" dirty="0"/>
              <a:t> </a:t>
            </a:r>
            <a:r>
              <a:rPr lang="es-ES" sz="1400" dirty="0" err="1"/>
              <a:t>erabiltzeak</a:t>
            </a:r>
            <a:r>
              <a:rPr lang="es-ES" sz="1400" dirty="0"/>
              <a:t>, 3 eta 7 </a:t>
            </a:r>
            <a:r>
              <a:rPr lang="es-ES" sz="1400" dirty="0" err="1"/>
              <a:t>egun</a:t>
            </a:r>
            <a:r>
              <a:rPr lang="es-ES" sz="1400" dirty="0"/>
              <a:t> </a:t>
            </a:r>
            <a:r>
              <a:rPr lang="es-ES" sz="1400" dirty="0" err="1"/>
              <a:t>artekoak</a:t>
            </a:r>
            <a:r>
              <a:rPr lang="es-ES" sz="1400" dirty="0"/>
              <a:t>, </a:t>
            </a:r>
            <a:r>
              <a:rPr lang="es-ES" sz="1400" dirty="0" err="1"/>
              <a:t>tratamendu</a:t>
            </a:r>
            <a:r>
              <a:rPr lang="es-ES" sz="1400" dirty="0"/>
              <a:t> </a:t>
            </a:r>
            <a:r>
              <a:rPr lang="es-ES" sz="1400" dirty="0" err="1"/>
              <a:t>luzeagoak</a:t>
            </a:r>
            <a:r>
              <a:rPr lang="es-ES" sz="1400" dirty="0"/>
              <a:t> </a:t>
            </a:r>
            <a:r>
              <a:rPr lang="es-ES" sz="1400" dirty="0" err="1"/>
              <a:t>erabiltzeak</a:t>
            </a:r>
            <a:r>
              <a:rPr lang="es-ES" sz="1400" dirty="0"/>
              <a:t> </a:t>
            </a:r>
            <a:r>
              <a:rPr lang="es-ES" sz="1400" dirty="0" err="1"/>
              <a:t>baino</a:t>
            </a:r>
            <a:r>
              <a:rPr lang="es-ES" sz="1400" dirty="0"/>
              <a:t> </a:t>
            </a:r>
            <a:r>
              <a:rPr lang="es-ES" sz="1400" dirty="0" err="1"/>
              <a:t>emaitza</a:t>
            </a:r>
            <a:r>
              <a:rPr lang="es-ES" sz="1400" dirty="0"/>
              <a:t> </a:t>
            </a:r>
            <a:r>
              <a:rPr lang="es-ES" sz="1400" dirty="0" err="1"/>
              <a:t>kliniko</a:t>
            </a:r>
            <a:r>
              <a:rPr lang="es-ES" sz="1400" dirty="0"/>
              <a:t> </a:t>
            </a:r>
            <a:r>
              <a:rPr lang="es-ES" sz="1400" dirty="0" err="1"/>
              <a:t>okerragoak</a:t>
            </a:r>
            <a:r>
              <a:rPr lang="es-ES" sz="1400" dirty="0"/>
              <a:t> </a:t>
            </a:r>
            <a:r>
              <a:rPr lang="es-ES" sz="1400" dirty="0" err="1"/>
              <a:t>ematen</a:t>
            </a:r>
            <a:r>
              <a:rPr lang="es-ES" sz="1400" dirty="0"/>
              <a:t> </a:t>
            </a:r>
            <a:r>
              <a:rPr lang="es-ES" sz="1400" dirty="0" err="1"/>
              <a:t>ez</a:t>
            </a:r>
            <a:r>
              <a:rPr lang="es-ES" sz="1400" dirty="0"/>
              <a:t> </a:t>
            </a:r>
            <a:r>
              <a:rPr lang="es-ES" sz="1400" dirty="0" err="1"/>
              <a:t>dituela</a:t>
            </a:r>
            <a:r>
              <a:rPr lang="es-ES" sz="1400" dirty="0"/>
              <a:t> </a:t>
            </a:r>
            <a:r>
              <a:rPr lang="es-ES" sz="1400" dirty="0" err="1" smtClean="0"/>
              <a:t>diotenak</a:t>
            </a:r>
            <a:r>
              <a:rPr lang="es-ES" sz="1400" dirty="0" smtClean="0"/>
              <a:t>.</a:t>
            </a:r>
            <a:endParaRPr lang="es-ES" sz="1400" dirty="0"/>
          </a:p>
          <a:p>
            <a:pPr algn="just"/>
            <a:r>
              <a:rPr lang="es-ES" sz="1400" dirty="0"/>
              <a:t>2007an, </a:t>
            </a:r>
            <a:r>
              <a:rPr lang="es-ES" sz="1400" dirty="0" err="1"/>
              <a:t>Infectious</a:t>
            </a:r>
            <a:r>
              <a:rPr lang="es-ES" sz="1400" dirty="0"/>
              <a:t> </a:t>
            </a:r>
            <a:r>
              <a:rPr lang="es-ES" sz="1400" dirty="0" err="1"/>
              <a:t>Diseases</a:t>
            </a:r>
            <a:r>
              <a:rPr lang="es-ES" sz="1400" dirty="0"/>
              <a:t> </a:t>
            </a:r>
            <a:r>
              <a:rPr lang="es-ES" sz="1400" dirty="0" err="1"/>
              <a:t>Society</a:t>
            </a:r>
            <a:r>
              <a:rPr lang="es-ES" sz="1400" dirty="0"/>
              <a:t> of </a:t>
            </a:r>
            <a:r>
              <a:rPr lang="es-ES" sz="1400" dirty="0" err="1"/>
              <a:t>America</a:t>
            </a:r>
            <a:r>
              <a:rPr lang="es-ES" sz="1400" dirty="0"/>
              <a:t> (IDSA) </a:t>
            </a:r>
            <a:r>
              <a:rPr lang="es-ES" sz="1400" dirty="0" err="1"/>
              <a:t>erakundeak</a:t>
            </a:r>
            <a:r>
              <a:rPr lang="es-ES" sz="1400" dirty="0"/>
              <a:t> </a:t>
            </a:r>
            <a:r>
              <a:rPr lang="es-ES" sz="1400" dirty="0" err="1"/>
              <a:t>tratamenduak</a:t>
            </a:r>
            <a:r>
              <a:rPr lang="es-ES" sz="1400" dirty="0"/>
              <a:t> </a:t>
            </a:r>
            <a:r>
              <a:rPr lang="es-ES" sz="1400" dirty="0" err="1"/>
              <a:t>gutxienez</a:t>
            </a:r>
            <a:r>
              <a:rPr lang="es-ES" sz="1400" dirty="0"/>
              <a:t> 5 </a:t>
            </a:r>
            <a:r>
              <a:rPr lang="es-ES" sz="1400" dirty="0" err="1"/>
              <a:t>egun</a:t>
            </a:r>
            <a:r>
              <a:rPr lang="es-ES" sz="1400" dirty="0"/>
              <a:t> </a:t>
            </a:r>
            <a:r>
              <a:rPr lang="es-ES" sz="1400" dirty="0" err="1"/>
              <a:t>irautea</a:t>
            </a:r>
            <a:r>
              <a:rPr lang="es-ES" sz="1400" dirty="0"/>
              <a:t> </a:t>
            </a:r>
            <a:r>
              <a:rPr lang="es-ES" sz="1400" dirty="0" err="1"/>
              <a:t>gomendatzen</a:t>
            </a:r>
            <a:r>
              <a:rPr lang="es-ES" sz="1400" dirty="0"/>
              <a:t> </a:t>
            </a:r>
            <a:r>
              <a:rPr lang="es-ES" sz="1400" dirty="0" err="1"/>
              <a:t>zuen</a:t>
            </a:r>
            <a:r>
              <a:rPr lang="es-ES" sz="1400" dirty="0"/>
              <a:t>, </a:t>
            </a:r>
            <a:r>
              <a:rPr lang="es-ES" sz="1400" dirty="0" err="1"/>
              <a:t>betiere</a:t>
            </a:r>
            <a:r>
              <a:rPr lang="es-ES" sz="1400" dirty="0"/>
              <a:t>, 48-72 </a:t>
            </a:r>
            <a:r>
              <a:rPr lang="es-ES" sz="1400" dirty="0" err="1"/>
              <a:t>ordura</a:t>
            </a:r>
            <a:r>
              <a:rPr lang="es-ES" sz="1400" dirty="0"/>
              <a:t> </a:t>
            </a:r>
            <a:r>
              <a:rPr lang="es-ES" sz="1400" dirty="0" err="1"/>
              <a:t>pazienteek</a:t>
            </a:r>
            <a:r>
              <a:rPr lang="es-ES" sz="1400" dirty="0"/>
              <a:t> </a:t>
            </a:r>
            <a:r>
              <a:rPr lang="es-ES" sz="1400" dirty="0" err="1"/>
              <a:t>sukarrarekin</a:t>
            </a:r>
            <a:r>
              <a:rPr lang="es-ES" sz="1400" dirty="0"/>
              <a:t> </a:t>
            </a:r>
            <a:r>
              <a:rPr lang="es-ES" sz="1400" dirty="0" err="1"/>
              <a:t>jarraituz</a:t>
            </a:r>
            <a:r>
              <a:rPr lang="es-ES" sz="1400" dirty="0"/>
              <a:t> </a:t>
            </a:r>
            <a:r>
              <a:rPr lang="es-ES" sz="1400" dirty="0" err="1"/>
              <a:t>gero</a:t>
            </a:r>
            <a:r>
              <a:rPr lang="es-ES" sz="1400" dirty="0"/>
              <a:t> eta </a:t>
            </a:r>
            <a:r>
              <a:rPr lang="es-ES" sz="1400" dirty="0" err="1"/>
              <a:t>pneumoniarekin</a:t>
            </a:r>
            <a:r>
              <a:rPr lang="es-ES" sz="1400" dirty="0"/>
              <a:t> </a:t>
            </a:r>
            <a:r>
              <a:rPr lang="es-ES" sz="1400" dirty="0" err="1"/>
              <a:t>lotutako</a:t>
            </a:r>
            <a:r>
              <a:rPr lang="es-ES" sz="1400" dirty="0"/>
              <a:t> </a:t>
            </a:r>
            <a:r>
              <a:rPr lang="es-ES" sz="1400" dirty="0" err="1"/>
              <a:t>ezegonkortasun</a:t>
            </a:r>
            <a:r>
              <a:rPr lang="es-ES" sz="1400" dirty="0"/>
              <a:t> </a:t>
            </a:r>
            <a:r>
              <a:rPr lang="es-ES" sz="1400" dirty="0" err="1"/>
              <a:t>zantzu</a:t>
            </a:r>
            <a:r>
              <a:rPr lang="es-ES" sz="1400" dirty="0"/>
              <a:t> </a:t>
            </a:r>
            <a:r>
              <a:rPr lang="es-ES" sz="1400" dirty="0" err="1"/>
              <a:t>bat</a:t>
            </a:r>
            <a:r>
              <a:rPr lang="es-ES" sz="1400" dirty="0"/>
              <a:t> </a:t>
            </a:r>
            <a:r>
              <a:rPr lang="es-ES" sz="1400" dirty="0" err="1"/>
              <a:t>baino</a:t>
            </a:r>
            <a:r>
              <a:rPr lang="es-ES" sz="1400" dirty="0"/>
              <a:t> </a:t>
            </a:r>
            <a:r>
              <a:rPr lang="es-ES" sz="1400" dirty="0" err="1"/>
              <a:t>gehiago</a:t>
            </a:r>
            <a:r>
              <a:rPr lang="es-ES" sz="1400" dirty="0"/>
              <a:t> </a:t>
            </a:r>
            <a:r>
              <a:rPr lang="es-ES" sz="1400" dirty="0" err="1"/>
              <a:t>ez</a:t>
            </a:r>
            <a:r>
              <a:rPr lang="es-ES" sz="1400" dirty="0"/>
              <a:t> </a:t>
            </a:r>
            <a:r>
              <a:rPr lang="es-ES" sz="1400" dirty="0" err="1"/>
              <a:t>izanez</a:t>
            </a:r>
            <a:r>
              <a:rPr lang="es-ES" sz="1400" dirty="0"/>
              <a:t> </a:t>
            </a:r>
            <a:r>
              <a:rPr lang="es-ES" sz="1400" dirty="0" err="1"/>
              <a:t>gero</a:t>
            </a:r>
            <a:r>
              <a:rPr lang="es-ES" sz="1400" dirty="0"/>
              <a:t> </a:t>
            </a:r>
            <a:r>
              <a:rPr lang="es-ES" sz="1400" dirty="0" err="1"/>
              <a:t>tratamendua</a:t>
            </a:r>
            <a:r>
              <a:rPr lang="es-ES" sz="1400" dirty="0"/>
              <a:t> </a:t>
            </a:r>
            <a:r>
              <a:rPr lang="es-ES" sz="1400" dirty="0" err="1"/>
              <a:t>amaitu</a:t>
            </a:r>
            <a:r>
              <a:rPr lang="es-ES" sz="1400" dirty="0"/>
              <a:t> </a:t>
            </a:r>
            <a:r>
              <a:rPr lang="es-ES" sz="1400" dirty="0" err="1" smtClean="0"/>
              <a:t>aurretik</a:t>
            </a:r>
            <a:r>
              <a:rPr lang="es-ES" sz="1400" dirty="0" smtClean="0"/>
              <a:t>. </a:t>
            </a:r>
          </a:p>
          <a:p>
            <a:pPr lvl="1" algn="just"/>
            <a:r>
              <a:rPr lang="es-ES" sz="1200" dirty="0" err="1" smtClean="0"/>
              <a:t>Sukarra</a:t>
            </a:r>
            <a:r>
              <a:rPr lang="es-ES" sz="1200" dirty="0"/>
              <a:t>, </a:t>
            </a:r>
            <a:r>
              <a:rPr lang="es-ES" sz="1200" dirty="0" err="1"/>
              <a:t>tratamendua</a:t>
            </a:r>
            <a:r>
              <a:rPr lang="es-ES" sz="1200" dirty="0"/>
              <a:t> </a:t>
            </a:r>
            <a:r>
              <a:rPr lang="es-ES" sz="1200" dirty="0" err="1"/>
              <a:t>hartzen</a:t>
            </a:r>
            <a:r>
              <a:rPr lang="es-ES" sz="1200" dirty="0"/>
              <a:t> </a:t>
            </a:r>
            <a:r>
              <a:rPr lang="es-ES" sz="1200" dirty="0" err="1"/>
              <a:t>hasi</a:t>
            </a:r>
            <a:r>
              <a:rPr lang="es-ES" sz="1200" dirty="0"/>
              <a:t> eta 3 </a:t>
            </a:r>
            <a:r>
              <a:rPr lang="es-ES" sz="1200" dirty="0" err="1"/>
              <a:t>eguneko</a:t>
            </a:r>
            <a:r>
              <a:rPr lang="es-ES" sz="1200" dirty="0"/>
              <a:t> </a:t>
            </a:r>
            <a:r>
              <a:rPr lang="es-ES" sz="1200" dirty="0" err="1"/>
              <a:t>epean</a:t>
            </a:r>
            <a:r>
              <a:rPr lang="es-ES" sz="1200" dirty="0"/>
              <a:t> </a:t>
            </a:r>
            <a:r>
              <a:rPr lang="es-ES" sz="1200" dirty="0" err="1"/>
              <a:t>desagertu</a:t>
            </a:r>
            <a:r>
              <a:rPr lang="es-ES" sz="1200" dirty="0"/>
              <a:t> </a:t>
            </a:r>
            <a:r>
              <a:rPr lang="es-ES" sz="1200" dirty="0" err="1"/>
              <a:t>ohi</a:t>
            </a:r>
            <a:r>
              <a:rPr lang="es-ES" sz="1200" dirty="0"/>
              <a:t> den </a:t>
            </a:r>
            <a:r>
              <a:rPr lang="es-ES" sz="1200" dirty="0" err="1"/>
              <a:t>pneumoniaren</a:t>
            </a:r>
            <a:r>
              <a:rPr lang="es-ES" sz="1200" dirty="0"/>
              <a:t> </a:t>
            </a:r>
            <a:r>
              <a:rPr lang="es-ES" sz="1200" dirty="0" err="1"/>
              <a:t>zantzuetako</a:t>
            </a:r>
            <a:r>
              <a:rPr lang="es-ES" sz="1200" dirty="0"/>
              <a:t> </a:t>
            </a:r>
            <a:r>
              <a:rPr lang="es-ES" sz="1200" dirty="0" err="1"/>
              <a:t>bat</a:t>
            </a:r>
            <a:r>
              <a:rPr lang="es-ES" sz="1200" dirty="0"/>
              <a:t> da. </a:t>
            </a:r>
            <a:r>
              <a:rPr lang="es-ES" sz="1200" dirty="0" err="1"/>
              <a:t>Hori</a:t>
            </a:r>
            <a:r>
              <a:rPr lang="es-ES" sz="1200" dirty="0"/>
              <a:t> dela eta, </a:t>
            </a:r>
            <a:r>
              <a:rPr lang="es-ES" sz="1200" dirty="0" err="1"/>
              <a:t>horrela</a:t>
            </a:r>
            <a:r>
              <a:rPr lang="es-ES" sz="1200" dirty="0"/>
              <a:t> </a:t>
            </a:r>
            <a:r>
              <a:rPr lang="es-ES" sz="1200" dirty="0" err="1"/>
              <a:t>gertatzen</a:t>
            </a:r>
            <a:r>
              <a:rPr lang="es-ES" sz="1200" dirty="0"/>
              <a:t> </a:t>
            </a:r>
            <a:r>
              <a:rPr lang="es-ES" sz="1200" dirty="0" err="1"/>
              <a:t>denean</a:t>
            </a:r>
            <a:r>
              <a:rPr lang="es-ES" sz="1200" dirty="0"/>
              <a:t>, </a:t>
            </a:r>
            <a:r>
              <a:rPr lang="es-ES" sz="1200" dirty="0" err="1"/>
              <a:t>tratamendua</a:t>
            </a:r>
            <a:r>
              <a:rPr lang="es-ES" sz="1200" dirty="0"/>
              <a:t> </a:t>
            </a:r>
            <a:r>
              <a:rPr lang="es-ES" sz="1200" dirty="0" err="1"/>
              <a:t>bosgarren</a:t>
            </a:r>
            <a:r>
              <a:rPr lang="es-ES" sz="1200" dirty="0"/>
              <a:t> </a:t>
            </a:r>
            <a:r>
              <a:rPr lang="es-ES" sz="1200" dirty="0" err="1"/>
              <a:t>egunean</a:t>
            </a:r>
            <a:r>
              <a:rPr lang="es-ES" sz="1200" dirty="0"/>
              <a:t> </a:t>
            </a:r>
            <a:r>
              <a:rPr lang="es-ES" sz="1200" dirty="0" err="1"/>
              <a:t>amaitutzat</a:t>
            </a:r>
            <a:r>
              <a:rPr lang="es-ES" sz="1200" dirty="0"/>
              <a:t> </a:t>
            </a:r>
            <a:r>
              <a:rPr lang="es-ES" sz="1200" dirty="0" err="1"/>
              <a:t>jotzeko</a:t>
            </a:r>
            <a:r>
              <a:rPr lang="es-ES" sz="1200" dirty="0"/>
              <a:t> </a:t>
            </a:r>
            <a:r>
              <a:rPr lang="es-ES" sz="1200" dirty="0" err="1"/>
              <a:t>aukera</a:t>
            </a:r>
            <a:r>
              <a:rPr lang="es-ES" sz="1200" dirty="0"/>
              <a:t> </a:t>
            </a:r>
            <a:r>
              <a:rPr lang="es-ES" sz="1200" dirty="0" err="1"/>
              <a:t>izango</a:t>
            </a:r>
            <a:r>
              <a:rPr lang="es-ES" sz="1200" dirty="0"/>
              <a:t> litzateke26. </a:t>
            </a:r>
            <a:r>
              <a:rPr lang="es-ES" sz="1200" dirty="0" err="1"/>
              <a:t>Paziente</a:t>
            </a:r>
            <a:r>
              <a:rPr lang="es-ES" sz="1200" dirty="0"/>
              <a:t> </a:t>
            </a:r>
            <a:r>
              <a:rPr lang="es-ES" sz="1200" dirty="0" err="1"/>
              <a:t>gehienetan</a:t>
            </a:r>
            <a:r>
              <a:rPr lang="es-ES" sz="1200" dirty="0"/>
              <a:t>, 3-7 </a:t>
            </a:r>
            <a:r>
              <a:rPr lang="es-ES" sz="1200" dirty="0" err="1"/>
              <a:t>egun</a:t>
            </a:r>
            <a:r>
              <a:rPr lang="es-ES" sz="1200" dirty="0"/>
              <a:t> </a:t>
            </a:r>
            <a:r>
              <a:rPr lang="es-ES" sz="1200" dirty="0" err="1"/>
              <a:t>artean</a:t>
            </a:r>
            <a:r>
              <a:rPr lang="es-ES" sz="1200" dirty="0"/>
              <a:t> </a:t>
            </a:r>
            <a:r>
              <a:rPr lang="es-ES" sz="1200" dirty="0" err="1"/>
              <a:t>behar</a:t>
            </a:r>
            <a:r>
              <a:rPr lang="es-ES" sz="1200" dirty="0"/>
              <a:t> </a:t>
            </a:r>
            <a:r>
              <a:rPr lang="es-ES" sz="1200" dirty="0" err="1"/>
              <a:t>dira</a:t>
            </a:r>
            <a:r>
              <a:rPr lang="es-ES" sz="1200" dirty="0"/>
              <a:t> </a:t>
            </a:r>
            <a:r>
              <a:rPr lang="es-ES" sz="1200" dirty="0" err="1"/>
              <a:t>egonkortasun</a:t>
            </a:r>
            <a:r>
              <a:rPr lang="es-ES" sz="1200" dirty="0"/>
              <a:t> </a:t>
            </a:r>
            <a:r>
              <a:rPr lang="es-ES" sz="1200" dirty="0" err="1"/>
              <a:t>klinikoa</a:t>
            </a:r>
            <a:r>
              <a:rPr lang="es-ES" sz="1200" dirty="0"/>
              <a:t> </a:t>
            </a:r>
            <a:r>
              <a:rPr lang="es-ES" sz="1200" dirty="0" err="1"/>
              <a:t>lortzeko</a:t>
            </a:r>
            <a:r>
              <a:rPr lang="es-ES" sz="1200" dirty="0"/>
              <a:t>, eta </a:t>
            </a:r>
            <a:r>
              <a:rPr lang="es-ES" sz="1200" dirty="0" err="1"/>
              <a:t>beraz</a:t>
            </a:r>
            <a:r>
              <a:rPr lang="es-ES" sz="1200" dirty="0"/>
              <a:t>, pauta </a:t>
            </a:r>
            <a:r>
              <a:rPr lang="es-ES" sz="1200" dirty="0" err="1"/>
              <a:t>luzeagoak</a:t>
            </a:r>
            <a:r>
              <a:rPr lang="es-ES" sz="1200" dirty="0"/>
              <a:t> </a:t>
            </a:r>
            <a:r>
              <a:rPr lang="es-ES" sz="1200" dirty="0" err="1"/>
              <a:t>erabiltzea</a:t>
            </a:r>
            <a:r>
              <a:rPr lang="es-ES" sz="1200" dirty="0"/>
              <a:t> oso </a:t>
            </a:r>
            <a:r>
              <a:rPr lang="es-ES" sz="1200" dirty="0" err="1"/>
              <a:t>kasu</a:t>
            </a:r>
            <a:r>
              <a:rPr lang="es-ES" sz="1200" dirty="0"/>
              <a:t> </a:t>
            </a:r>
            <a:r>
              <a:rPr lang="es-ES" sz="1200" dirty="0" err="1"/>
              <a:t>gutxitan</a:t>
            </a:r>
            <a:r>
              <a:rPr lang="es-ES" sz="1200" dirty="0"/>
              <a:t> </a:t>
            </a:r>
            <a:r>
              <a:rPr lang="es-ES" sz="1200" dirty="0" err="1"/>
              <a:t>izaten</a:t>
            </a:r>
            <a:r>
              <a:rPr lang="es-ES" sz="1200" dirty="0"/>
              <a:t> da </a:t>
            </a:r>
            <a:r>
              <a:rPr lang="es-ES" sz="1200" dirty="0" err="1"/>
              <a:t>beharrezkoa</a:t>
            </a:r>
            <a:r>
              <a:rPr lang="es-ES" sz="1200" dirty="0"/>
              <a:t>. </a:t>
            </a:r>
            <a:endParaRPr lang="es-ES" sz="1400" dirty="0" smtClean="0"/>
          </a:p>
          <a:p>
            <a:pPr algn="just"/>
            <a:r>
              <a:rPr lang="es-ES" sz="1400" dirty="0" err="1"/>
              <a:t>Ospitalez</a:t>
            </a:r>
            <a:r>
              <a:rPr lang="es-ES" sz="1400" dirty="0"/>
              <a:t> </a:t>
            </a:r>
            <a:r>
              <a:rPr lang="es-ES" sz="1400" dirty="0" err="1"/>
              <a:t>kanpoko</a:t>
            </a:r>
            <a:r>
              <a:rPr lang="es-ES" sz="1400" dirty="0"/>
              <a:t> </a:t>
            </a:r>
            <a:r>
              <a:rPr lang="es-ES" sz="1400" dirty="0" err="1"/>
              <a:t>komunitatean</a:t>
            </a:r>
            <a:r>
              <a:rPr lang="es-ES" sz="1400" dirty="0"/>
              <a:t> </a:t>
            </a:r>
            <a:r>
              <a:rPr lang="es-ES" sz="1400" dirty="0" err="1"/>
              <a:t>hartutako</a:t>
            </a:r>
            <a:r>
              <a:rPr lang="es-ES" sz="1400" dirty="0"/>
              <a:t> </a:t>
            </a:r>
            <a:r>
              <a:rPr lang="es-ES" sz="1400" dirty="0" err="1"/>
              <a:t>pneumoniari</a:t>
            </a:r>
            <a:r>
              <a:rPr lang="es-ES" sz="1400" dirty="0"/>
              <a:t> </a:t>
            </a:r>
            <a:r>
              <a:rPr lang="es-ES" sz="1400" dirty="0" err="1"/>
              <a:t>aurre</a:t>
            </a:r>
            <a:r>
              <a:rPr lang="es-ES" sz="1400" dirty="0"/>
              <a:t> </a:t>
            </a:r>
            <a:r>
              <a:rPr lang="es-ES" sz="1400" dirty="0" err="1"/>
              <a:t>egiteko</a:t>
            </a:r>
            <a:r>
              <a:rPr lang="es-ES" sz="1400" dirty="0"/>
              <a:t> </a:t>
            </a:r>
            <a:r>
              <a:rPr lang="es-ES" sz="1400" dirty="0" err="1"/>
              <a:t>tratamendu</a:t>
            </a:r>
            <a:r>
              <a:rPr lang="es-ES" sz="1400" dirty="0"/>
              <a:t> </a:t>
            </a:r>
            <a:r>
              <a:rPr lang="es-ES" sz="1400" dirty="0" err="1"/>
              <a:t>motzak</a:t>
            </a:r>
            <a:r>
              <a:rPr lang="es-ES" sz="1400" dirty="0"/>
              <a:t> (≤6 </a:t>
            </a:r>
            <a:r>
              <a:rPr lang="es-ES" sz="1400" dirty="0" err="1"/>
              <a:t>egun</a:t>
            </a:r>
            <a:r>
              <a:rPr lang="es-ES" sz="1400" dirty="0"/>
              <a:t>) eta </a:t>
            </a:r>
            <a:r>
              <a:rPr lang="es-ES" sz="1400" dirty="0" err="1"/>
              <a:t>luzeak</a:t>
            </a:r>
            <a:r>
              <a:rPr lang="es-ES" sz="1400" dirty="0"/>
              <a:t> (≥7 </a:t>
            </a:r>
            <a:r>
              <a:rPr lang="es-ES" sz="1400" dirty="0" err="1"/>
              <a:t>egun</a:t>
            </a:r>
            <a:r>
              <a:rPr lang="es-ES" sz="1400" dirty="0"/>
              <a:t>) </a:t>
            </a:r>
            <a:r>
              <a:rPr lang="es-ES" sz="1400" dirty="0" err="1"/>
              <a:t>alderatzen</a:t>
            </a:r>
            <a:r>
              <a:rPr lang="es-ES" sz="1400" dirty="0"/>
              <a:t> </a:t>
            </a:r>
            <a:r>
              <a:rPr lang="es-ES" sz="1400" dirty="0" err="1"/>
              <a:t>dituzten</a:t>
            </a:r>
            <a:r>
              <a:rPr lang="es-ES" sz="1400" dirty="0"/>
              <a:t> </a:t>
            </a:r>
            <a:r>
              <a:rPr lang="es-ES" sz="1400" dirty="0" err="1"/>
              <a:t>zenbait</a:t>
            </a:r>
            <a:r>
              <a:rPr lang="es-ES" sz="1400" dirty="0"/>
              <a:t> </a:t>
            </a:r>
            <a:r>
              <a:rPr lang="es-ES" sz="1400" dirty="0" err="1"/>
              <a:t>berrikuspenek</a:t>
            </a:r>
            <a:r>
              <a:rPr lang="es-ES" sz="1400" dirty="0"/>
              <a:t> </a:t>
            </a:r>
            <a:r>
              <a:rPr lang="es-ES" sz="1400" dirty="0" err="1"/>
              <a:t>ez</a:t>
            </a:r>
            <a:r>
              <a:rPr lang="es-ES" sz="1400" dirty="0"/>
              <a:t> </a:t>
            </a:r>
            <a:r>
              <a:rPr lang="es-ES" sz="1400" dirty="0" err="1"/>
              <a:t>dute</a:t>
            </a:r>
            <a:r>
              <a:rPr lang="es-ES" sz="1400" dirty="0"/>
              <a:t> </a:t>
            </a:r>
            <a:r>
              <a:rPr lang="es-ES" sz="1400" dirty="0" err="1"/>
              <a:t>emaitzetan</a:t>
            </a:r>
            <a:r>
              <a:rPr lang="es-ES" sz="1400" dirty="0"/>
              <a:t> </a:t>
            </a:r>
            <a:r>
              <a:rPr lang="es-ES" sz="1400" dirty="0" err="1"/>
              <a:t>alderik</a:t>
            </a:r>
            <a:r>
              <a:rPr lang="es-ES" sz="1400" dirty="0"/>
              <a:t> </a:t>
            </a:r>
            <a:r>
              <a:rPr lang="es-ES" sz="1400" dirty="0" err="1"/>
              <a:t>aurkitu</a:t>
            </a:r>
            <a:r>
              <a:rPr lang="es-ES" sz="1400" dirty="0"/>
              <a:t> </a:t>
            </a:r>
            <a:endParaRPr lang="es-ES" sz="1400" dirty="0" smtClean="0"/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467544" y="1340768"/>
            <a:ext cx="7992888" cy="504056"/>
          </a:xfr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800" b="1" dirty="0" smtClean="0">
                <a:solidFill>
                  <a:schemeClr val="tx2"/>
                </a:solidFill>
              </a:rPr>
              <a:t>KOMUNITATEAN </a:t>
            </a:r>
            <a:r>
              <a:rPr lang="es-ES" sz="2800" b="1" dirty="0">
                <a:solidFill>
                  <a:schemeClr val="tx2"/>
                </a:solidFill>
              </a:rPr>
              <a:t>HARTUTAKO </a:t>
            </a:r>
            <a:r>
              <a:rPr lang="es-ES" sz="2800" b="1" dirty="0" smtClean="0">
                <a:solidFill>
                  <a:schemeClr val="tx2"/>
                </a:solidFill>
              </a:rPr>
              <a:t>PNEUMONIA-</a:t>
            </a:r>
            <a:r>
              <a:rPr lang="es-ES" sz="2800" b="1" dirty="0" err="1" smtClean="0">
                <a:solidFill>
                  <a:schemeClr val="tx2"/>
                </a:solidFill>
              </a:rPr>
              <a:t>Helduak</a:t>
            </a:r>
            <a:r>
              <a:rPr lang="es-ES" sz="2800" b="1" dirty="0" smtClean="0">
                <a:solidFill>
                  <a:schemeClr val="tx2"/>
                </a:solidFill>
              </a:rPr>
              <a:t> </a:t>
            </a:r>
            <a:r>
              <a:rPr lang="es-ES" sz="2800" b="1" dirty="0">
                <a:solidFill>
                  <a:schemeClr val="tx2"/>
                </a:solidFill>
              </a:rPr>
              <a:t>	</a:t>
            </a:r>
          </a:p>
          <a:p>
            <a:pPr marL="0" indent="0">
              <a:buNone/>
            </a:pPr>
            <a:r>
              <a:rPr lang="es-ES" sz="2800" dirty="0"/>
              <a:t>	</a:t>
            </a:r>
          </a:p>
          <a:p>
            <a:pPr marL="0" indent="0">
              <a:buFont typeface="Arial" charset="0"/>
              <a:buNone/>
            </a:pPr>
            <a:r>
              <a:rPr lang="es-ES" sz="2800" b="1" dirty="0" smtClean="0">
                <a:solidFill>
                  <a:schemeClr val="tx2"/>
                </a:solidFill>
              </a:rPr>
              <a:t> </a:t>
            </a:r>
            <a:endParaRPr lang="es-ES" sz="2800" b="1" dirty="0">
              <a:solidFill>
                <a:schemeClr val="tx2"/>
              </a:solidFill>
            </a:endParaRPr>
          </a:p>
        </p:txBody>
      </p:sp>
      <p:grpSp>
        <p:nvGrpSpPr>
          <p:cNvPr id="11" name="10 Grupo"/>
          <p:cNvGrpSpPr/>
          <p:nvPr/>
        </p:nvGrpSpPr>
        <p:grpSpPr>
          <a:xfrm>
            <a:off x="1403648" y="4581128"/>
            <a:ext cx="6696744" cy="931540"/>
            <a:chOff x="1115616" y="4437112"/>
            <a:chExt cx="6696744" cy="931540"/>
          </a:xfrm>
        </p:grpSpPr>
        <p:grpSp>
          <p:nvGrpSpPr>
            <p:cNvPr id="7" name="6 Grupo"/>
            <p:cNvGrpSpPr/>
            <p:nvPr/>
          </p:nvGrpSpPr>
          <p:grpSpPr>
            <a:xfrm>
              <a:off x="1115616" y="4437112"/>
              <a:ext cx="6696744" cy="931540"/>
              <a:chOff x="1115616" y="4437112"/>
              <a:chExt cx="6696744" cy="931540"/>
            </a:xfrm>
          </p:grpSpPr>
          <p:pic>
            <p:nvPicPr>
              <p:cNvPr id="5" name="Picture 2"/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271" t="19069" r="10416" b="75219"/>
              <a:stretch/>
            </p:blipFill>
            <p:spPr bwMode="auto">
              <a:xfrm>
                <a:off x="1115616" y="4437112"/>
                <a:ext cx="6696744" cy="3810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6" name="Picture 2"/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271" t="39938" r="10416" b="51494"/>
              <a:stretch/>
            </p:blipFill>
            <p:spPr bwMode="auto">
              <a:xfrm>
                <a:off x="1115616" y="4797152"/>
                <a:ext cx="6696744" cy="5715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</p:grpSp>
        <p:sp>
          <p:nvSpPr>
            <p:cNvPr id="10" name="9 Rectángulo"/>
            <p:cNvSpPr/>
            <p:nvPr/>
          </p:nvSpPr>
          <p:spPr>
            <a:xfrm>
              <a:off x="3491880" y="4797152"/>
              <a:ext cx="4176464" cy="36004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</p:spTree>
    <p:extLst>
      <p:ext uri="{BB962C8B-B14F-4D97-AF65-F5344CB8AC3E}">
        <p14:creationId xmlns:p14="http://schemas.microsoft.com/office/powerpoint/2010/main" val="15856342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nawMmTpcdlbfMFoGopqk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uyARmSBo90MXppUFASZUUO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sKhi5dC2cZkLXKsAcNKVb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YCToOdBRTho2reSUHAN9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nawMmTpcdlbfMFoGopqk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xYxz5B8gosKIc50IFAKL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wjMHoTj4NvKVyizNkTnl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Hy7AzppM9zpyreModfXkF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xYxz5B8gosKIc50IFAKL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wjMHoTj4NvKVyizNkTnlq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Hy7AzppM9zpyreModfXkF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bPzgoGZ8qpD1tJ3F4ATwbP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6Gj9T9JaIbWbW0vWgijGW"/>
</p:tagLst>
</file>

<file path=ppt/theme/theme1.xml><?xml version="1.0" encoding="utf-8"?>
<a:theme xmlns:a="http://schemas.openxmlformats.org/drawingml/2006/main" name="3_Diseño personalizado">
  <a:themeElements>
    <a:clrScheme name="Personalizado 2">
      <a:dk1>
        <a:sysClr val="windowText" lastClr="000000"/>
      </a:dk1>
      <a:lt1>
        <a:sysClr val="window" lastClr="FFFFFF"/>
      </a:lt1>
      <a:dk2>
        <a:srgbClr val="4BACC6"/>
      </a:dk2>
      <a:lt2>
        <a:srgbClr val="EEECE1"/>
      </a:lt2>
      <a:accent1>
        <a:srgbClr val="31859B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2808</TotalTime>
  <Words>1768</Words>
  <Application>Microsoft Office PowerPoint</Application>
  <PresentationFormat>Presentación en pantalla (4:3)</PresentationFormat>
  <Paragraphs>139</Paragraphs>
  <Slides>21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9" baseType="lpstr">
      <vt:lpstr>Arial</vt:lpstr>
      <vt:lpstr>Arial Black</vt:lpstr>
      <vt:lpstr>Arial Unicode MS</vt:lpstr>
      <vt:lpstr>Calibri</vt:lpstr>
      <vt:lpstr>Times New Roman</vt:lpstr>
      <vt:lpstr>Verdana</vt:lpstr>
      <vt:lpstr>Wingdings</vt:lpstr>
      <vt:lpstr>3_Diseño personalizado</vt:lpstr>
      <vt:lpstr> ANTIBIOTERAPIAREN IRAUPENA: MITOAK DESERAIKIZ 27 Lib, 2 Zk 2019</vt:lpstr>
      <vt:lpstr>Aurkibidea</vt:lpstr>
      <vt:lpstr>SARRERA (I)</vt:lpstr>
      <vt:lpstr>SARRERA (II)</vt:lpstr>
      <vt:lpstr>SARRERA (III)</vt:lpstr>
      <vt:lpstr>  GOIKO ARNASBIDEETAKO INFEKZIOAK   </vt:lpstr>
      <vt:lpstr>  GOIKO ARNASBIDEETAKO INFEKZIOAK   </vt:lpstr>
      <vt:lpstr>  GOIKO ARNASBIDEETAKO INFEKZIOAK   </vt:lpstr>
      <vt:lpstr>    BEHEKO ARNASBIDEETAKO INFEKZIOAK     </vt:lpstr>
      <vt:lpstr>    BEHEKO ARNASBIDEETAKO INFEKZIOAK     </vt:lpstr>
      <vt:lpstr>    BEHEKO ARNASBIDEETAKO INFEKZIOAK     </vt:lpstr>
      <vt:lpstr>      GERNU-TRAKTUAREN INFEKZIOAK      </vt:lpstr>
      <vt:lpstr>      GERNU-TRAKTUAREN INFEKZIOAK      </vt:lpstr>
      <vt:lpstr>      GERNU-TRAKTUAREN INFEKZIOAK      </vt:lpstr>
      <vt:lpstr>      GERNU-TRAKTUAREN INFEKZIOAK      </vt:lpstr>
      <vt:lpstr>        LARRUAZALEKO ETA ATAL BIGUNETAKO INFEKZIOAK        </vt:lpstr>
      <vt:lpstr>Presentación de PowerPoint</vt:lpstr>
      <vt:lpstr>Presentación de PowerPoint</vt:lpstr>
      <vt:lpstr>  ZER MEZU HELARAZI BEHAR ZAIE PAZIENTEEI?  </vt:lpstr>
      <vt:lpstr>  ONDORIOAK  </vt:lpstr>
      <vt:lpstr>Informazio gehiago eta bibliografia…</vt:lpstr>
    </vt:vector>
  </TitlesOfParts>
  <Company>N.G.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INFAC Información Farmacoterapéutica</dc:title>
  <dc:creator>COMITE REDACCION INFAC</dc:creator>
  <cp:lastModifiedBy>López Varona, Mª José</cp:lastModifiedBy>
  <cp:revision>343</cp:revision>
  <cp:lastPrinted>2017-08-24T10:26:52Z</cp:lastPrinted>
  <dcterms:created xsi:type="dcterms:W3CDTF">2007-11-13T08:52:06Z</dcterms:created>
  <dcterms:modified xsi:type="dcterms:W3CDTF">2019-06-18T08:35:05Z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Google.Documents.DocumentId">
    <vt:lpwstr>160ivq7-8rTnREubEONBuH9j9k92nA21cNajGSl9HSP4</vt:lpwstr>
  </property>
  <property fmtid="{D5CDD505-2E9C-101B-9397-08002B2CF9AE}" pid="3" name="Google.Documents.RevisionId">
    <vt:lpwstr>12863737458791287082</vt:lpwstr>
  </property>
  <property fmtid="{D5CDD505-2E9C-101B-9397-08002B2CF9AE}" pid="4" name="Google.Documents.PreviousRevisionId">
    <vt:lpwstr>12445244904266056390</vt:lpwstr>
  </property>
  <property fmtid="{D5CDD505-2E9C-101B-9397-08002B2CF9AE}" pid="5" name="Google.Documents.PluginVersion">
    <vt:lpwstr>2.0.2026.3768</vt:lpwstr>
  </property>
  <property fmtid="{D5CDD505-2E9C-101B-9397-08002B2CF9AE}" pid="6" name="Google.Documents.MergeIncapabilityFlags">
    <vt:i4>0</vt:i4>
  </property>
  <property fmtid="{D5CDD505-2E9C-101B-9397-08002B2CF9AE}" pid="7" name="Google.Documents.Tracking">
    <vt:lpwstr>true</vt:lpwstr>
  </property>
</Properties>
</file>